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  <p:sldMasterId id="2147483685" r:id="rId2"/>
  </p:sldMasterIdLst>
  <p:notesMasterIdLst>
    <p:notesMasterId r:id="rId22"/>
  </p:notesMasterIdLst>
  <p:handoutMasterIdLst>
    <p:handoutMasterId r:id="rId23"/>
  </p:handoutMasterIdLst>
  <p:sldIdLst>
    <p:sldId id="291" r:id="rId3"/>
    <p:sldId id="266" r:id="rId4"/>
    <p:sldId id="277" r:id="rId5"/>
    <p:sldId id="278" r:id="rId6"/>
    <p:sldId id="285" r:id="rId7"/>
    <p:sldId id="280" r:id="rId8"/>
    <p:sldId id="289" r:id="rId9"/>
    <p:sldId id="282" r:id="rId10"/>
    <p:sldId id="283" r:id="rId11"/>
    <p:sldId id="276" r:id="rId12"/>
    <p:sldId id="281" r:id="rId13"/>
    <p:sldId id="299" r:id="rId14"/>
    <p:sldId id="300" r:id="rId15"/>
    <p:sldId id="286" r:id="rId16"/>
    <p:sldId id="301" r:id="rId17"/>
    <p:sldId id="287" r:id="rId18"/>
    <p:sldId id="288" r:id="rId19"/>
    <p:sldId id="290" r:id="rId20"/>
    <p:sldId id="296" r:id="rId21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2" userDrawn="1">
          <p15:clr>
            <a:srgbClr val="A4A3A4"/>
          </p15:clr>
        </p15:guide>
        <p15:guide id="2" pos="7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gne Bohm" initials="SB" lastIdx="45" clrIdx="0">
    <p:extLst/>
  </p:cmAuthor>
  <p:cmAuthor id="2" name="Line Merling-Petersen" initials="LM" lastIdx="1" clrIdx="1">
    <p:extLst/>
  </p:cmAuthor>
  <p:cmAuthor id="3" name="Emilie Welcher-Ulholm" initials="EW" lastIdx="1" clrIdx="2">
    <p:extLst/>
  </p:cmAuthor>
  <p:cmAuthor id="4" name="Britta Conny Carl" initials="BCC" lastIdx="2" clrIdx="3">
    <p:extLst>
      <p:ext uri="{19B8F6BF-5375-455C-9EA6-DF929625EA0E}">
        <p15:presenceInfo xmlns:p15="http://schemas.microsoft.com/office/powerpoint/2012/main" userId="S-1-5-21-1369079506-917477362-4155700198-83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282"/>
    <a:srgbClr val="000000"/>
    <a:srgbClr val="35E3FF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0511" autoAdjust="0"/>
  </p:normalViewPr>
  <p:slideViewPr>
    <p:cSldViewPr snapToGrid="0">
      <p:cViewPr varScale="1">
        <p:scale>
          <a:sx n="69" d="100"/>
          <a:sy n="69" d="100"/>
        </p:scale>
        <p:origin x="524" y="32"/>
      </p:cViewPr>
      <p:guideLst>
        <p:guide orient="horz" pos="752"/>
        <p:guide pos="7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3996" y="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B7208-92AD-E142-83DB-7C076C9FD3F2}" type="datetimeFigureOut">
              <a:rPr lang="da-DK" smtClean="0"/>
              <a:t>02-04-2023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94025-CFE5-0143-9E4A-6ECDDAA34B4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440592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6CDE4-60F1-4BBD-A57F-6F1F6E3D1200}" type="datetimeFigureOut">
              <a:rPr lang="da-DK" smtClean="0"/>
              <a:t>02-04-2023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E0795-81AF-489A-9A37-F3A7D904ADF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9515711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E0795-81AF-489A-9A37-F3A7D904ADFB}" type="slidenum">
              <a:rPr lang="da-DK" smtClean="0"/>
              <a:t>3</a:t>
            </a:fld>
            <a:endParaRPr lang="da-DK"/>
          </a:p>
        </p:txBody>
      </p:sp>
      <p:sp>
        <p:nvSpPr>
          <p:cNvPr id="5" name="Pladsholder til sidehoved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4401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4122" y="729601"/>
            <a:ext cx="10366679" cy="902134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A10D-C8FA-CE4B-BA58-91807E8E11C9}" type="datetime1">
              <a:rPr lang="da-DK" smtClean="0"/>
              <a:t>02-04-2023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ladsholder til tekst 2"/>
          <p:cNvSpPr>
            <a:spLocks noGrp="1"/>
          </p:cNvSpPr>
          <p:nvPr>
            <p:ph idx="1"/>
          </p:nvPr>
        </p:nvSpPr>
        <p:spPr>
          <a:xfrm>
            <a:off x="1219200" y="2063229"/>
            <a:ext cx="10361600" cy="41763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1747150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4120" y="729601"/>
            <a:ext cx="10401231" cy="902134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C4419-77B2-DA42-8402-0674479AC3AC}" type="datetime1">
              <a:rPr lang="da-DK" smtClean="0"/>
              <a:t>02-04-2023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indhold 2"/>
          <p:cNvSpPr>
            <a:spLocks noGrp="1"/>
          </p:cNvSpPr>
          <p:nvPr>
            <p:ph sz="half" idx="1"/>
          </p:nvPr>
        </p:nvSpPr>
        <p:spPr>
          <a:xfrm>
            <a:off x="1214121" y="2059459"/>
            <a:ext cx="5044579" cy="4117504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indhold 3"/>
          <p:cNvSpPr>
            <a:spLocks noGrp="1"/>
          </p:cNvSpPr>
          <p:nvPr>
            <p:ph sz="half" idx="2"/>
          </p:nvPr>
        </p:nvSpPr>
        <p:spPr>
          <a:xfrm>
            <a:off x="6548121" y="2059459"/>
            <a:ext cx="5044579" cy="4117504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70908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ødtekst, 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aseline="0">
                <a:solidFill>
                  <a:schemeClr val="tx1"/>
                </a:solidFill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36DBB-85AA-C146-A277-5DB6CEDCD441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0" y="342000"/>
            <a:ext cx="609600" cy="914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1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smtClean="0"/>
              <a:t>Klik for at redigere i masteren</a:t>
            </a:r>
            <a:endParaRPr lang="da-DK" dirty="0"/>
          </a:p>
        </p:txBody>
      </p:sp>
      <p:sp>
        <p:nvSpPr>
          <p:cNvPr id="16" name="Tekstboks 15"/>
          <p:cNvSpPr txBox="1"/>
          <p:nvPr userDrawn="1"/>
        </p:nvSpPr>
        <p:spPr>
          <a:xfrm>
            <a:off x="12684048" y="1368000"/>
            <a:ext cx="2640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feltet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fanen ”Startside” under ”Fyldfarve til figur”.</a:t>
            </a:r>
          </a:p>
        </p:txBody>
      </p:sp>
    </p:spTree>
    <p:extLst>
      <p:ext uri="{BB962C8B-B14F-4D97-AF65-F5344CB8AC3E}">
        <p14:creationId xmlns:p14="http://schemas.microsoft.com/office/powerpoint/2010/main" val="2317577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ødtekst,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FDFC5-E8C0-5249-B661-13CF86F7B54A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2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0" y="342000"/>
            <a:ext cx="609600" cy="914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4" name="Pladsholder til indhold 2"/>
          <p:cNvSpPr>
            <a:spLocks noGrp="1"/>
          </p:cNvSpPr>
          <p:nvPr>
            <p:ph idx="1"/>
          </p:nvPr>
        </p:nvSpPr>
        <p:spPr>
          <a:xfrm>
            <a:off x="1223433" y="1713601"/>
            <a:ext cx="4800000" cy="4525963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aseline="0">
                <a:solidFill>
                  <a:schemeClr val="tx1"/>
                </a:solidFill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15" name="Pladsholder til indhold 2"/>
          <p:cNvSpPr>
            <a:spLocks noGrp="1"/>
          </p:cNvSpPr>
          <p:nvPr>
            <p:ph idx="14"/>
          </p:nvPr>
        </p:nvSpPr>
        <p:spPr>
          <a:xfrm>
            <a:off x="6731000" y="1713601"/>
            <a:ext cx="4800000" cy="4525963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aseline="0">
                <a:solidFill>
                  <a:schemeClr val="tx1"/>
                </a:solidFill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9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smtClean="0"/>
              <a:t>Klik for at redigere i masteren</a:t>
            </a:r>
            <a:endParaRPr lang="da-DK" dirty="0"/>
          </a:p>
        </p:txBody>
      </p:sp>
      <p:sp>
        <p:nvSpPr>
          <p:cNvPr id="10" name="Tekstboks 9"/>
          <p:cNvSpPr txBox="1"/>
          <p:nvPr userDrawn="1"/>
        </p:nvSpPr>
        <p:spPr>
          <a:xfrm>
            <a:off x="12684048" y="1368000"/>
            <a:ext cx="2640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feltet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fanen ”Startside” under ”Fyldfarve til figur”.</a:t>
            </a:r>
          </a:p>
        </p:txBody>
      </p:sp>
    </p:spTree>
    <p:extLst>
      <p:ext uri="{BB962C8B-B14F-4D97-AF65-F5344CB8AC3E}">
        <p14:creationId xmlns:p14="http://schemas.microsoft.com/office/powerpoint/2010/main" val="1879466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1368000"/>
            <a:ext cx="12192000" cy="5490000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1024" name="Pladsholder til tekst 1023"/>
          <p:cNvSpPr>
            <a:spLocks noGrp="1"/>
          </p:cNvSpPr>
          <p:nvPr>
            <p:ph type="body" sz="quarter" idx="15"/>
          </p:nvPr>
        </p:nvSpPr>
        <p:spPr>
          <a:xfrm>
            <a:off x="1219200" y="4114800"/>
            <a:ext cx="10972800" cy="2340000"/>
          </a:xfrm>
          <a:solidFill>
            <a:schemeClr val="accent6">
              <a:alpha val="80000"/>
            </a:schemeClr>
          </a:solidFill>
        </p:spPr>
        <p:txBody>
          <a:bodyPr/>
          <a:lstStyle>
            <a:lvl1pPr>
              <a:defRPr sz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14" name="Tekstboks 13"/>
          <p:cNvSpPr txBox="1">
            <a:spLocks/>
          </p:cNvSpPr>
          <p:nvPr userDrawn="1"/>
        </p:nvSpPr>
        <p:spPr>
          <a:xfrm>
            <a:off x="910274" y="582706"/>
            <a:ext cx="65" cy="27699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none" lIns="0" tIns="0" rIns="0" bIns="0" rtlCol="0">
            <a:spAutoFit/>
          </a:bodyPr>
          <a:lstStyle/>
          <a:p>
            <a:endParaRPr lang="da-DK" sz="1800" dirty="0"/>
          </a:p>
        </p:txBody>
      </p:sp>
      <p:sp>
        <p:nvSpPr>
          <p:cNvPr id="19" name="Tekstboks 18"/>
          <p:cNvSpPr txBox="1">
            <a:spLocks/>
          </p:cNvSpPr>
          <p:nvPr userDrawn="1"/>
        </p:nvSpPr>
        <p:spPr>
          <a:xfrm>
            <a:off x="10348801" y="730251"/>
            <a:ext cx="65" cy="2769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none" lIns="0" tIns="0" rIns="0" bIns="0" rtlCol="0">
            <a:spAutoFit/>
          </a:bodyPr>
          <a:lstStyle/>
          <a:p>
            <a:endParaRPr lang="da-DK" sz="1800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223435" y="4118290"/>
            <a:ext cx="10037879" cy="1752018"/>
          </a:xfrm>
          <a:noFill/>
        </p:spPr>
        <p:txBody>
          <a:bodyPr lIns="288000" tIns="180000" rIns="0" bIns="0" anchor="t" anchorCtr="0"/>
          <a:lstStyle>
            <a:lvl1pPr>
              <a:defRPr kern="0" spc="0" baseline="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Præsentationstitel</a:t>
            </a:r>
            <a:br>
              <a:rPr lang="da-DK" dirty="0" smtClean="0"/>
            </a:br>
            <a:r>
              <a:rPr lang="da-DK" dirty="0" smtClean="0"/>
              <a:t>i op til tre linjer</a:t>
            </a:r>
            <a:endParaRPr lang="da-DK" dirty="0"/>
          </a:p>
        </p:txBody>
      </p:sp>
      <p:sp>
        <p:nvSpPr>
          <p:cNvPr id="3" name="Tekstboks 2"/>
          <p:cNvSpPr txBox="1"/>
          <p:nvPr userDrawn="1"/>
        </p:nvSpPr>
        <p:spPr>
          <a:xfrm>
            <a:off x="12684051" y="1367999"/>
            <a:ext cx="2640000" cy="32316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af foto som beskrevet ovenfor.</a:t>
            </a:r>
          </a:p>
          <a:p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Når foto er placeret, </a:t>
            </a:r>
            <a:r>
              <a:rPr lang="da-DK" sz="1000" baseline="0" dirty="0" err="1" smtClean="0">
                <a:solidFill>
                  <a:schemeClr val="bg2">
                    <a:lumMod val="50000"/>
                  </a:schemeClr>
                </a:solidFill>
              </a:rPr>
              <a:t>højreklik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”Placér bagerst”.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bjælke: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den farvede bjælke </a:t>
            </a:r>
            <a:b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fanen ”Startside” under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Metoden er den samme for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det lille farvede felt.</a:t>
            </a:r>
            <a:endParaRPr lang="da-DK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6"/>
          </p:nvPr>
        </p:nvSpPr>
        <p:spPr>
          <a:xfrm>
            <a:off x="11582400" y="4114273"/>
            <a:ext cx="609600" cy="2343677"/>
          </a:xfr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chemeClr val="accent2"/>
                </a:solidFill>
              </a:defRPr>
            </a:lvl1pPr>
            <a:lvl2pPr>
              <a:defRPr sz="100">
                <a:solidFill>
                  <a:schemeClr val="accent2"/>
                </a:solidFill>
              </a:defRPr>
            </a:lvl2pPr>
            <a:lvl3pPr>
              <a:defRPr sz="100">
                <a:solidFill>
                  <a:schemeClr val="accent2"/>
                </a:solidFill>
              </a:defRPr>
            </a:lvl3pPr>
            <a:lvl4pPr>
              <a:defRPr sz="100">
                <a:solidFill>
                  <a:schemeClr val="accent2"/>
                </a:solidFill>
              </a:defRPr>
            </a:lvl4pPr>
            <a:lvl5pPr>
              <a:defRPr sz="100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27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1223436" y="5927754"/>
            <a:ext cx="10042589" cy="535867"/>
          </a:xfrm>
        </p:spPr>
        <p:txBody>
          <a:bodyPr lIns="288000" bIns="144000" anchor="b" anchorCtr="0"/>
          <a:lstStyle>
            <a:lvl1pPr marL="0" indent="0" algn="l">
              <a:spcAft>
                <a:spcPts val="400"/>
              </a:spcAft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smtClean="0"/>
              <a:t>Undertitel til præsentationen i op til to linjer</a:t>
            </a:r>
          </a:p>
        </p:txBody>
      </p:sp>
      <p:sp>
        <p:nvSpPr>
          <p:cNvPr id="11" name="Tekstfelt 14"/>
          <p:cNvSpPr txBox="1"/>
          <p:nvPr userDrawn="1"/>
        </p:nvSpPr>
        <p:spPr>
          <a:xfrm>
            <a:off x="9748559" y="1027750"/>
            <a:ext cx="1949900" cy="184666"/>
          </a:xfrm>
          <a:prstGeom prst="rect">
            <a:avLst/>
          </a:prstGeom>
          <a:noFill/>
        </p:spPr>
        <p:txBody>
          <a:bodyPr wrap="square" tIns="0" rIns="0" bIns="0" rtlCol="0">
            <a:spAutoFit/>
          </a:bodyPr>
          <a:lstStyle/>
          <a:p>
            <a:pPr algn="r"/>
            <a:r>
              <a:rPr lang="da-DK" sz="1200" dirty="0" smtClean="0">
                <a:solidFill>
                  <a:schemeClr val="tx2"/>
                </a:solidFill>
              </a:rPr>
              <a:t>www.eva.dk </a:t>
            </a:r>
            <a:endParaRPr lang="da-DK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14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, farvet b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7"/>
          <p:cNvSpPr>
            <a:spLocks noGrp="1"/>
          </p:cNvSpPr>
          <p:nvPr>
            <p:ph type="pic" sz="quarter" idx="13"/>
          </p:nvPr>
        </p:nvSpPr>
        <p:spPr>
          <a:xfrm>
            <a:off x="0" y="1368000"/>
            <a:ext cx="12192000" cy="5490000"/>
          </a:xfrm>
          <a:solidFill>
            <a:schemeClr val="accent6"/>
          </a:solidFill>
        </p:spPr>
        <p:txBody>
          <a:bodyPr/>
          <a:lstStyle>
            <a:lvl1pPr marL="0" indent="0" algn="ctr">
              <a:buNone/>
              <a:defRPr sz="100"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11" name="Pladsholder til tekst 1023"/>
          <p:cNvSpPr>
            <a:spLocks noGrp="1"/>
          </p:cNvSpPr>
          <p:nvPr>
            <p:ph type="body" sz="quarter" idx="15"/>
          </p:nvPr>
        </p:nvSpPr>
        <p:spPr>
          <a:xfrm>
            <a:off x="1219200" y="4114800"/>
            <a:ext cx="10363200" cy="2340000"/>
          </a:xfrm>
          <a:solidFill>
            <a:schemeClr val="bg1"/>
          </a:solidFill>
        </p:spPr>
        <p:txBody>
          <a:bodyPr/>
          <a:lstStyle>
            <a:lvl1pPr>
              <a:defRPr sz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14" name="Tekstboks 13"/>
          <p:cNvSpPr txBox="1">
            <a:spLocks/>
          </p:cNvSpPr>
          <p:nvPr userDrawn="1"/>
        </p:nvSpPr>
        <p:spPr>
          <a:xfrm>
            <a:off x="910274" y="582706"/>
            <a:ext cx="65" cy="27699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none" lIns="0" tIns="0" rIns="0" bIns="0" rtlCol="0">
            <a:spAutoFit/>
          </a:bodyPr>
          <a:lstStyle/>
          <a:p>
            <a:endParaRPr lang="da-DK" sz="1800" dirty="0"/>
          </a:p>
        </p:txBody>
      </p:sp>
      <p:sp>
        <p:nvSpPr>
          <p:cNvPr id="19" name="Tekstboks 18"/>
          <p:cNvSpPr txBox="1">
            <a:spLocks/>
          </p:cNvSpPr>
          <p:nvPr userDrawn="1"/>
        </p:nvSpPr>
        <p:spPr>
          <a:xfrm>
            <a:off x="10348801" y="730251"/>
            <a:ext cx="65" cy="2769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none" lIns="0" tIns="0" rIns="0" bIns="0" rtlCol="0">
            <a:spAutoFit/>
          </a:bodyPr>
          <a:lstStyle/>
          <a:p>
            <a:endParaRPr lang="da-DK" sz="1800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684048" y="1368000"/>
            <a:ext cx="2640000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baggrund: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den farvede baggrund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fanen ”Startside” under 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Det lille farvede felt viser automatisk samme farve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som baggrunden, dog 15% mørkere.</a:t>
            </a:r>
            <a:endParaRPr lang="da-DK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6"/>
          </p:nvPr>
        </p:nvSpPr>
        <p:spPr>
          <a:xfrm>
            <a:off x="11577963" y="4114800"/>
            <a:ext cx="609600" cy="2340000"/>
          </a:xfrm>
          <a:solidFill>
            <a:schemeClr val="tx1">
              <a:alpha val="25000"/>
            </a:scheme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>
          <a:xfrm>
            <a:off x="1223435" y="4118290"/>
            <a:ext cx="10037879" cy="1752018"/>
          </a:xfrm>
          <a:noFill/>
        </p:spPr>
        <p:txBody>
          <a:bodyPr lIns="288000" tIns="180000" rIns="0" bIns="0" anchor="t" anchorCtr="0"/>
          <a:lstStyle>
            <a:lvl1pPr>
              <a:defRPr kern="0" spc="0" baseline="0">
                <a:solidFill>
                  <a:schemeClr val="tx1"/>
                </a:solidFill>
              </a:defRPr>
            </a:lvl1pPr>
          </a:lstStyle>
          <a:p>
            <a:r>
              <a:rPr lang="da-DK" dirty="0" smtClean="0"/>
              <a:t>Præsentationstitel</a:t>
            </a:r>
            <a:br>
              <a:rPr lang="da-DK" dirty="0" smtClean="0"/>
            </a:br>
            <a:r>
              <a:rPr lang="da-DK" dirty="0" smtClean="0"/>
              <a:t>i op til tre linjer</a:t>
            </a:r>
            <a:endParaRPr lang="da-DK" dirty="0"/>
          </a:p>
        </p:txBody>
      </p:sp>
      <p:sp>
        <p:nvSpPr>
          <p:cNvPr id="1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1223435" y="5927754"/>
            <a:ext cx="10028572" cy="535867"/>
          </a:xfrm>
        </p:spPr>
        <p:txBody>
          <a:bodyPr lIns="288000" bIns="144000" anchor="b" anchorCtr="0"/>
          <a:lstStyle>
            <a:lvl1pPr marL="0" indent="0" algn="l">
              <a:spcAft>
                <a:spcPts val="400"/>
              </a:spcAft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smtClean="0"/>
              <a:t>Undertitel til præsentationen i op til to linjer</a:t>
            </a:r>
          </a:p>
        </p:txBody>
      </p:sp>
      <p:sp>
        <p:nvSpPr>
          <p:cNvPr id="16" name="Tekstfelt 14"/>
          <p:cNvSpPr txBox="1"/>
          <p:nvPr userDrawn="1"/>
        </p:nvSpPr>
        <p:spPr>
          <a:xfrm>
            <a:off x="9748559" y="1027750"/>
            <a:ext cx="1949900" cy="184666"/>
          </a:xfrm>
          <a:prstGeom prst="rect">
            <a:avLst/>
          </a:prstGeom>
          <a:noFill/>
        </p:spPr>
        <p:txBody>
          <a:bodyPr wrap="square" tIns="0" rIns="0" bIns="0" rtlCol="0">
            <a:spAutoFit/>
          </a:bodyPr>
          <a:lstStyle/>
          <a:p>
            <a:pPr algn="r"/>
            <a:r>
              <a:rPr lang="da-DK" sz="1200" dirty="0" smtClean="0">
                <a:solidFill>
                  <a:schemeClr val="tx2"/>
                </a:solidFill>
              </a:rPr>
              <a:t>www.eva.dk </a:t>
            </a:r>
            <a:endParaRPr lang="da-DK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364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33AF2-010F-364B-A9C0-1A133206755E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0" y="342000"/>
            <a:ext cx="609600" cy="914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smtClean="0"/>
              <a:t>Klik for at redigere i masteren</a:t>
            </a:r>
            <a:endParaRPr lang="da-DK" dirty="0"/>
          </a:p>
        </p:txBody>
      </p:sp>
      <p:sp>
        <p:nvSpPr>
          <p:cNvPr id="12" name="Tekstboks 11"/>
          <p:cNvSpPr txBox="1"/>
          <p:nvPr userDrawn="1"/>
        </p:nvSpPr>
        <p:spPr>
          <a:xfrm>
            <a:off x="12684048" y="1368000"/>
            <a:ext cx="2640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feltet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fanen ”Startside” under ”Fyldfarve til figur”.</a:t>
            </a:r>
          </a:p>
        </p:txBody>
      </p:sp>
      <p:sp>
        <p:nvSpPr>
          <p:cNvPr id="7" name="Pladsholder til tekst 6"/>
          <p:cNvSpPr>
            <a:spLocks noGrp="1"/>
          </p:cNvSpPr>
          <p:nvPr>
            <p:ph type="body" sz="quarter" idx="14"/>
          </p:nvPr>
        </p:nvSpPr>
        <p:spPr>
          <a:xfrm>
            <a:off x="1219200" y="1713600"/>
            <a:ext cx="10363200" cy="4525200"/>
          </a:xfrm>
        </p:spPr>
        <p:txBody>
          <a:bodyPr/>
          <a:lstStyle>
            <a:lvl1pPr marL="265113" indent="-265113">
              <a:buFont typeface="Arial" pitchFamily="34" charset="0"/>
              <a:buChar char="•"/>
              <a:defRPr/>
            </a:lvl1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44704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E4D45-1BF3-5D47-A0AB-8FB8258E5793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ekstboks 9"/>
          <p:cNvSpPr txBox="1"/>
          <p:nvPr userDrawn="1"/>
        </p:nvSpPr>
        <p:spPr>
          <a:xfrm>
            <a:off x="12686400" y="1367999"/>
            <a:ext cx="2640000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figur: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den ønskede figur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figur: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figuren og brug derefter slettetasten til at fjerne den eksisterende figur.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af figurer som beskrevet ovenfor.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baseline="0" dirty="0" smtClean="0">
                <a:solidFill>
                  <a:schemeClr val="bg2">
                    <a:lumMod val="50000"/>
                  </a:schemeClr>
                </a:solidFill>
              </a:rPr>
              <a:t>Skift farve i felt:</a:t>
            </a:r>
          </a:p>
          <a:p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Klik på feltet og vælg derefter ny farve i fanen ”Startside” under 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Pladsholder til tekst 8"/>
          <p:cNvSpPr>
            <a:spLocks noGrp="1"/>
          </p:cNvSpPr>
          <p:nvPr>
            <p:ph type="body" sz="quarter" idx="14"/>
          </p:nvPr>
        </p:nvSpPr>
        <p:spPr>
          <a:xfrm>
            <a:off x="0" y="342000"/>
            <a:ext cx="609600" cy="914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1219200" y="1713601"/>
            <a:ext cx="10361600" cy="4525963"/>
          </a:xfrm>
        </p:spPr>
        <p:txBody>
          <a:bodyPr/>
          <a:lstStyle>
            <a:lvl1pPr marL="0" indent="0">
              <a:spcAft>
                <a:spcPts val="300"/>
              </a:spcAft>
              <a:buClr>
                <a:schemeClr val="tx2"/>
              </a:buClr>
              <a:buNone/>
              <a:defRPr sz="2000">
                <a:solidFill>
                  <a:schemeClr val="tx1"/>
                </a:solidFill>
              </a:defRPr>
            </a:lvl1pPr>
            <a:lvl2pPr>
              <a:spcAft>
                <a:spcPts val="300"/>
              </a:spcAft>
              <a:buClr>
                <a:schemeClr val="tx2"/>
              </a:buClr>
              <a:defRPr sz="2000">
                <a:solidFill>
                  <a:schemeClr val="tx2"/>
                </a:solidFill>
              </a:defRPr>
            </a:lvl2pPr>
            <a:lvl3pPr>
              <a:spcAft>
                <a:spcPts val="300"/>
              </a:spcAft>
              <a:buClr>
                <a:schemeClr val="tx2"/>
              </a:buClr>
              <a:defRPr sz="2000">
                <a:solidFill>
                  <a:schemeClr val="tx2"/>
                </a:solidFill>
              </a:defRPr>
            </a:lvl3pPr>
            <a:lvl4pPr>
              <a:spcAft>
                <a:spcPts val="300"/>
              </a:spcAft>
              <a:buClr>
                <a:schemeClr val="tx2"/>
              </a:buClr>
              <a:defRPr sz="2000">
                <a:solidFill>
                  <a:schemeClr val="tx2"/>
                </a:solidFill>
              </a:defRPr>
            </a:lvl4pPr>
            <a:lvl5pPr>
              <a:spcAft>
                <a:spcPts val="300"/>
              </a:spcAft>
              <a:buClr>
                <a:schemeClr val="tx2"/>
              </a:buCl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Klik på ikonet for at indsætte en figur</a:t>
            </a:r>
            <a:endParaRPr lang="da-DK" dirty="0"/>
          </a:p>
        </p:txBody>
      </p:sp>
      <p:sp>
        <p:nvSpPr>
          <p:cNvPr id="9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smtClean="0"/>
              <a:t>Klik for at redigere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2860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ødtekst, 1 spalte, farvet b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billede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174000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None/>
              <a:defRPr sz="2000" baseline="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D465B-309F-D24A-BBA6-F16BA7EB00F5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0" y="342000"/>
            <a:ext cx="609600" cy="914400"/>
          </a:xfrm>
          <a:solidFill>
            <a:srgbClr val="000000">
              <a:alpha val="25000"/>
            </a:srgb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Tekstboks 11"/>
          <p:cNvSpPr txBox="1"/>
          <p:nvPr userDrawn="1"/>
        </p:nvSpPr>
        <p:spPr>
          <a:xfrm>
            <a:off x="12684048" y="1367999"/>
            <a:ext cx="273375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baggrund:</a:t>
            </a:r>
          </a:p>
          <a:p>
            <a:pPr algn="l"/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den farvede baggrund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fanen ”Startside” under ”Fyldfarve til figur”.</a:t>
            </a:r>
          </a:p>
          <a:p>
            <a:pPr algn="l"/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l"/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Det lille mørke felt øverst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til venstre viser automatisk samme farve som baggrunden, dog 15% mørkere.</a:t>
            </a:r>
            <a:endParaRPr lang="da-DK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4855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l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19200" y="1713600"/>
            <a:ext cx="10320000" cy="41148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800" baseline="0">
                <a:solidFill>
                  <a:schemeClr val="accent1"/>
                </a:solidFill>
                <a:latin typeface="+mj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2D0A-EBAC-C346-99A0-957C0892CB27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ekstboks 9"/>
          <p:cNvSpPr txBox="1"/>
          <p:nvPr userDrawn="1"/>
        </p:nvSpPr>
        <p:spPr>
          <a:xfrm>
            <a:off x="12686400" y="1367999"/>
            <a:ext cx="264000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citat: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Markér teksten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vælg derefter ny farve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fanen ”Startside”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under ”Skriftfarve”.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feltet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fanen ”Startside” under 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Pladsholder til tekst 8"/>
          <p:cNvSpPr>
            <a:spLocks noGrp="1"/>
          </p:cNvSpPr>
          <p:nvPr>
            <p:ph type="body" sz="quarter" idx="13"/>
          </p:nvPr>
        </p:nvSpPr>
        <p:spPr>
          <a:xfrm>
            <a:off x="0" y="342000"/>
            <a:ext cx="609600" cy="914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smtClean="0"/>
              <a:t>Klik for at redigere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348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74000"/>
          </a:xfrm>
          <a:solidFill>
            <a:schemeClr val="accent6"/>
          </a:solid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19200" y="1713600"/>
            <a:ext cx="10320000" cy="41148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FontTx/>
              <a:buNone/>
              <a:defRPr sz="4000" baseline="0">
                <a:solidFill>
                  <a:schemeClr val="bg1"/>
                </a:solidFill>
                <a:latin typeface="+mj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2D02-1609-E94D-AF74-CDE8FB1E6C9A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Tekstboks 7"/>
          <p:cNvSpPr txBox="1"/>
          <p:nvPr userDrawn="1"/>
        </p:nvSpPr>
        <p:spPr>
          <a:xfrm>
            <a:off x="12686400" y="1367999"/>
            <a:ext cx="2640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baggrund: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den farvede baggrund </a:t>
            </a:r>
            <a:b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fanen ”Startside” under ”Fyldfarve til figur”.</a:t>
            </a:r>
          </a:p>
        </p:txBody>
      </p:sp>
      <p:sp>
        <p:nvSpPr>
          <p:cNvPr id="12" name="Pladsholder til tekst 8"/>
          <p:cNvSpPr>
            <a:spLocks noGrp="1"/>
          </p:cNvSpPr>
          <p:nvPr>
            <p:ph type="body" sz="quarter" idx="14"/>
          </p:nvPr>
        </p:nvSpPr>
        <p:spPr>
          <a:xfrm>
            <a:off x="0" y="342000"/>
            <a:ext cx="609600" cy="914400"/>
          </a:xfrm>
          <a:solidFill>
            <a:srgbClr val="000000">
              <a:alpha val="25000"/>
            </a:srgb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73304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el. kapitel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7378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12786969" y="0"/>
            <a:ext cx="12192000" cy="617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17078-3B68-2F46-AD19-E03A9E4249EF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3" name="Undertitel 2"/>
          <p:cNvSpPr>
            <a:spLocks noGrp="1"/>
          </p:cNvSpPr>
          <p:nvPr>
            <p:ph type="subTitle" idx="14" hasCustomPrompt="1"/>
          </p:nvPr>
        </p:nvSpPr>
        <p:spPr>
          <a:xfrm>
            <a:off x="1223433" y="2403090"/>
            <a:ext cx="10968567" cy="1980000"/>
          </a:xfrm>
          <a:solidFill>
            <a:schemeClr val="accent2">
              <a:alpha val="80000"/>
            </a:schemeClr>
          </a:solidFill>
        </p:spPr>
        <p:txBody>
          <a:bodyPr lIns="288000" tIns="180000" rIns="288000" bIns="18000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smtClean="0"/>
              <a:t>Citat- eller kapitel</a:t>
            </a:r>
            <a:br>
              <a:rPr lang="da-DK" dirty="0" smtClean="0"/>
            </a:br>
            <a:endParaRPr lang="da-DK" dirty="0"/>
          </a:p>
        </p:txBody>
      </p:sp>
      <p:sp>
        <p:nvSpPr>
          <p:cNvPr id="10" name="Tekstboks 9"/>
          <p:cNvSpPr txBox="1"/>
          <p:nvPr userDrawn="1"/>
        </p:nvSpPr>
        <p:spPr>
          <a:xfrm>
            <a:off x="12686400" y="1368000"/>
            <a:ext cx="2640000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billedfelt, vælg ”Billede” i fanen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”Indsæt”. Vælg det ønskede foto 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af foto som beskrevet ovenfor.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Når foto er placeret, </a:t>
            </a:r>
            <a:r>
              <a:rPr lang="da-DK" sz="1000" baseline="0" dirty="0" err="1" smtClean="0">
                <a:solidFill>
                  <a:schemeClr val="bg2">
                    <a:lumMod val="50000"/>
                  </a:schemeClr>
                </a:solidFill>
              </a:rPr>
              <a:t>højreklik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”Placér bagerst”.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bjælke: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den farvede bjælke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fanen ”Startside” under ”Fyldfarve til figur”.</a:t>
            </a:r>
          </a:p>
        </p:txBody>
      </p:sp>
    </p:spTree>
    <p:extLst>
      <p:ext uri="{BB962C8B-B14F-4D97-AF65-F5344CB8AC3E}">
        <p14:creationId xmlns:p14="http://schemas.microsoft.com/office/powerpoint/2010/main" val="287362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el. kapitel, farvet b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73788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 sz="100"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12786969" y="0"/>
            <a:ext cx="12192000" cy="617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0FE31-C7D9-0B47-BB9A-48A4AB7997AC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Undertitel 2"/>
          <p:cNvSpPr>
            <a:spLocks noGrp="1"/>
          </p:cNvSpPr>
          <p:nvPr>
            <p:ph type="subTitle" idx="14" hasCustomPrompt="1"/>
          </p:nvPr>
        </p:nvSpPr>
        <p:spPr>
          <a:xfrm>
            <a:off x="1223433" y="2403090"/>
            <a:ext cx="10968567" cy="1980000"/>
          </a:xfrm>
          <a:solidFill>
            <a:schemeClr val="bg1"/>
          </a:solidFill>
        </p:spPr>
        <p:txBody>
          <a:bodyPr lIns="288000" tIns="180000" rIns="288000" bIns="18000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smtClean="0"/>
              <a:t>Citat eller kapitel</a:t>
            </a:r>
          </a:p>
        </p:txBody>
      </p:sp>
      <p:sp>
        <p:nvSpPr>
          <p:cNvPr id="12" name="Tekstboks 11"/>
          <p:cNvSpPr txBox="1"/>
          <p:nvPr userDrawn="1"/>
        </p:nvSpPr>
        <p:spPr>
          <a:xfrm>
            <a:off x="12686400" y="1367999"/>
            <a:ext cx="2640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baggrund: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den farvede baggrund </a:t>
            </a:r>
            <a:b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fanen ”Startside” under ”Fyldfarve til figur”.</a:t>
            </a:r>
          </a:p>
        </p:txBody>
      </p:sp>
    </p:spTree>
    <p:extLst>
      <p:ext uri="{BB962C8B-B14F-4D97-AF65-F5344CB8AC3E}">
        <p14:creationId xmlns:p14="http://schemas.microsoft.com/office/powerpoint/2010/main" val="3977829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ødtekst, 1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B2DC1-EF26-0C44-86B8-545E1EE2130A}" type="datetime1">
              <a:rPr lang="da-DK" smtClean="0"/>
              <a:t>02-04-2023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Pladsholder til indhold 2"/>
          <p:cNvSpPr>
            <a:spLocks noGrp="1"/>
          </p:cNvSpPr>
          <p:nvPr>
            <p:ph idx="1"/>
          </p:nvPr>
        </p:nvSpPr>
        <p:spPr>
          <a:xfrm>
            <a:off x="1219200" y="1681201"/>
            <a:ext cx="4080000" cy="4127069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13" name="Pladsholder til billede 12"/>
          <p:cNvSpPr>
            <a:spLocks noGrp="1"/>
          </p:cNvSpPr>
          <p:nvPr>
            <p:ph type="pic" sz="quarter" idx="13"/>
          </p:nvPr>
        </p:nvSpPr>
        <p:spPr>
          <a:xfrm>
            <a:off x="5486400" y="1681200"/>
            <a:ext cx="6096000" cy="4111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12" name="Tekstboks 11"/>
          <p:cNvSpPr txBox="1"/>
          <p:nvPr userDrawn="1"/>
        </p:nvSpPr>
        <p:spPr>
          <a:xfrm>
            <a:off x="12686400" y="1367999"/>
            <a:ext cx="2640000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af foto som beskrevet ovenfor.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feltet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fanen ”Startside” under 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Pladsholder til tekst 8"/>
          <p:cNvSpPr>
            <a:spLocks noGrp="1"/>
          </p:cNvSpPr>
          <p:nvPr>
            <p:ph type="body" sz="quarter" idx="14"/>
          </p:nvPr>
        </p:nvSpPr>
        <p:spPr>
          <a:xfrm>
            <a:off x="0" y="342000"/>
            <a:ext cx="609600" cy="914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0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smtClean="0"/>
              <a:t>Klik for at redigere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16004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ødtekst, 2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458F-3BC5-C14F-A7FF-8EA2EC8F16D5}" type="datetime1">
              <a:rPr lang="da-DK" smtClean="0"/>
              <a:t>02-04-2023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3" name="Pladsholder til billede 12"/>
          <p:cNvSpPr>
            <a:spLocks noGrp="1"/>
          </p:cNvSpPr>
          <p:nvPr>
            <p:ph type="pic" sz="quarter" idx="13"/>
          </p:nvPr>
        </p:nvSpPr>
        <p:spPr>
          <a:xfrm>
            <a:off x="5486400" y="1681200"/>
            <a:ext cx="6096000" cy="201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 smtClean="0"/>
          </a:p>
        </p:txBody>
      </p:sp>
      <p:sp>
        <p:nvSpPr>
          <p:cNvPr id="12" name="Pladsholder til billede 12"/>
          <p:cNvSpPr>
            <a:spLocks noGrp="1"/>
          </p:cNvSpPr>
          <p:nvPr>
            <p:ph type="pic" sz="quarter" idx="14"/>
          </p:nvPr>
        </p:nvSpPr>
        <p:spPr>
          <a:xfrm>
            <a:off x="5486400" y="3816000"/>
            <a:ext cx="6096000" cy="201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15" name="Tekstboks 14"/>
          <p:cNvSpPr txBox="1"/>
          <p:nvPr userDrawn="1"/>
        </p:nvSpPr>
        <p:spPr>
          <a:xfrm>
            <a:off x="12686400" y="1367999"/>
            <a:ext cx="2640000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af foto som beskrevet ovenfor.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feltet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fanen ”Startside” under 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Pladsholder til tekst 8"/>
          <p:cNvSpPr>
            <a:spLocks noGrp="1"/>
          </p:cNvSpPr>
          <p:nvPr>
            <p:ph type="body" sz="quarter" idx="15"/>
          </p:nvPr>
        </p:nvSpPr>
        <p:spPr>
          <a:xfrm>
            <a:off x="0" y="342000"/>
            <a:ext cx="609600" cy="914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20" name="Pladsholder til indhold 2"/>
          <p:cNvSpPr>
            <a:spLocks noGrp="1"/>
          </p:cNvSpPr>
          <p:nvPr>
            <p:ph idx="1"/>
          </p:nvPr>
        </p:nvSpPr>
        <p:spPr>
          <a:xfrm>
            <a:off x="1219200" y="1681201"/>
            <a:ext cx="4080000" cy="4127069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>
                <a:solidFill>
                  <a:schemeClr val="tx1"/>
                </a:solidFill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11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smtClean="0"/>
              <a:t>Klik for at redigere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3945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ødtekst, 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F6848-02CE-A94D-A9B0-9E3A9A1585EA}" type="datetime1">
              <a:rPr lang="da-DK" smtClean="0"/>
              <a:t>02-04-2023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3" name="Pladsholder til billede 12"/>
          <p:cNvSpPr>
            <a:spLocks noGrp="1"/>
          </p:cNvSpPr>
          <p:nvPr>
            <p:ph type="pic" sz="quarter" idx="13"/>
          </p:nvPr>
        </p:nvSpPr>
        <p:spPr>
          <a:xfrm>
            <a:off x="1223433" y="1681200"/>
            <a:ext cx="4876800" cy="270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12" name="Pladsholder til billede 12"/>
          <p:cNvSpPr>
            <a:spLocks noGrp="1"/>
          </p:cNvSpPr>
          <p:nvPr>
            <p:ph type="pic" sz="quarter" idx="14"/>
          </p:nvPr>
        </p:nvSpPr>
        <p:spPr>
          <a:xfrm>
            <a:off x="1223433" y="4481681"/>
            <a:ext cx="2366400" cy="132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14" name="Pladsholder til billede 12"/>
          <p:cNvSpPr>
            <a:spLocks noGrp="1"/>
          </p:cNvSpPr>
          <p:nvPr>
            <p:ph type="pic" sz="quarter" idx="15"/>
          </p:nvPr>
        </p:nvSpPr>
        <p:spPr>
          <a:xfrm>
            <a:off x="3739863" y="4481681"/>
            <a:ext cx="2366400" cy="132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18" name="Pladsholder til tekst 1023"/>
          <p:cNvSpPr>
            <a:spLocks noGrp="1"/>
          </p:cNvSpPr>
          <p:nvPr>
            <p:ph type="body" sz="quarter" idx="16"/>
          </p:nvPr>
        </p:nvSpPr>
        <p:spPr>
          <a:xfrm>
            <a:off x="6248400" y="1682496"/>
            <a:ext cx="5943600" cy="4139185"/>
          </a:xfrm>
          <a:solidFill>
            <a:schemeClr val="accent2"/>
          </a:solidFill>
        </p:spPr>
        <p:txBody>
          <a:bodyPr lIns="288000" tIns="180000" rIns="288000" bIns="180000"/>
          <a:lstStyle>
            <a:lvl1pPr marL="0" indent="0"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20" name="Tekstboks 19"/>
          <p:cNvSpPr txBox="1"/>
          <p:nvPr userDrawn="1"/>
        </p:nvSpPr>
        <p:spPr>
          <a:xfrm>
            <a:off x="12686400" y="1367998"/>
            <a:ext cx="2640000" cy="29238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af foto som beskrevet ovenfor.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tekstfeltet: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farvede tekstfelt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fanen ”Startside” under ”Fyldfarve til figur”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feltet 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fanen ”Startside” under 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Pladsholder til tekst 8"/>
          <p:cNvSpPr>
            <a:spLocks noGrp="1"/>
          </p:cNvSpPr>
          <p:nvPr>
            <p:ph type="body" sz="quarter" idx="18"/>
          </p:nvPr>
        </p:nvSpPr>
        <p:spPr>
          <a:xfrm>
            <a:off x="0" y="342000"/>
            <a:ext cx="609600" cy="9144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00"/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7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10670116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smtClean="0"/>
              <a:t>Klik for at redigere i masteren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7426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, 1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73788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7120F-F94F-5A41-B440-05424E8B6583}" type="datetime1">
              <a:rPr lang="da-DK" smtClean="0"/>
              <a:t>02-04-2023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ladsholder til tekst 1023"/>
          <p:cNvSpPr>
            <a:spLocks noGrp="1"/>
          </p:cNvSpPr>
          <p:nvPr>
            <p:ph type="body" sz="quarter" idx="15"/>
          </p:nvPr>
        </p:nvSpPr>
        <p:spPr>
          <a:xfrm>
            <a:off x="0" y="1710000"/>
            <a:ext cx="5889600" cy="4140000"/>
          </a:xfrm>
          <a:solidFill>
            <a:schemeClr val="accent6">
              <a:alpha val="85000"/>
            </a:schemeClr>
          </a:solidFill>
        </p:spPr>
        <p:txBody>
          <a:bodyPr lIns="288000" tIns="180000" rIns="288000" bIns="180000"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10" name="Tekstboks 9"/>
          <p:cNvSpPr txBox="1"/>
          <p:nvPr userDrawn="1"/>
        </p:nvSpPr>
        <p:spPr>
          <a:xfrm>
            <a:off x="12686400" y="1367999"/>
            <a:ext cx="2640000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af foto som beskrevet ovenfor.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tekstfelt: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farvede tekstfelt </a:t>
            </a:r>
            <a:b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</a:t>
            </a:r>
          </a:p>
          <a:p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fanen ”Startside” under 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Større eller mindre</a:t>
            </a:r>
            <a:r>
              <a:rPr lang="da-DK" sz="1000" b="1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tekstfelt: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Justering af tekstfeltets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størrelse gøres manuelt ved at trække i top, bund eller siden af tekstfeltet. </a:t>
            </a:r>
          </a:p>
        </p:txBody>
      </p:sp>
    </p:spTree>
    <p:extLst>
      <p:ext uri="{BB962C8B-B14F-4D97-AF65-F5344CB8AC3E}">
        <p14:creationId xmlns:p14="http://schemas.microsoft.com/office/powerpoint/2010/main" val="2229432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, 2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73788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690A-7455-674B-894B-DDBAF9B691C7}" type="datetime1">
              <a:rPr lang="da-DK" smtClean="0"/>
              <a:t>02-04-2023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ladsholder til tekst 1023"/>
          <p:cNvSpPr>
            <a:spLocks noGrp="1"/>
          </p:cNvSpPr>
          <p:nvPr>
            <p:ph type="body" sz="quarter" idx="15"/>
          </p:nvPr>
        </p:nvSpPr>
        <p:spPr>
          <a:xfrm>
            <a:off x="6804713" y="1710000"/>
            <a:ext cx="5387287" cy="1800000"/>
          </a:xfrm>
          <a:solidFill>
            <a:schemeClr val="accent6">
              <a:alpha val="85000"/>
            </a:schemeClr>
          </a:solidFill>
        </p:spPr>
        <p:txBody>
          <a:bodyPr lIns="288000" tIns="180000" rIns="288000" bIns="180000"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9" name="Pladsholder til tekst 1023"/>
          <p:cNvSpPr>
            <a:spLocks noGrp="1"/>
          </p:cNvSpPr>
          <p:nvPr>
            <p:ph type="body" sz="quarter" idx="16"/>
          </p:nvPr>
        </p:nvSpPr>
        <p:spPr>
          <a:xfrm>
            <a:off x="7419208" y="3807024"/>
            <a:ext cx="4772792" cy="1800000"/>
          </a:xfrm>
          <a:solidFill>
            <a:schemeClr val="accent2">
              <a:alpha val="85000"/>
            </a:schemeClr>
          </a:solidFill>
        </p:spPr>
        <p:txBody>
          <a:bodyPr lIns="288000" tIns="180000" rIns="288000" bIns="180000"/>
          <a:lstStyle>
            <a:lvl1pPr marL="0" indent="0">
              <a:spcBef>
                <a:spcPts val="0"/>
              </a:spcBef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11" name="Tekstboks 10"/>
          <p:cNvSpPr txBox="1"/>
          <p:nvPr userDrawn="1"/>
        </p:nvSpPr>
        <p:spPr>
          <a:xfrm>
            <a:off x="12686399" y="1367998"/>
            <a:ext cx="2640000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af foto som beskrevet ovenfor.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tekstfelt: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farvede tekstfelt </a:t>
            </a:r>
            <a:b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</a:t>
            </a:r>
          </a:p>
          <a:p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fanen ”Startside” under 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Større eller mindre</a:t>
            </a:r>
            <a:r>
              <a:rPr lang="da-DK" sz="1000" b="1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tekstfelt: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Justering af tekstfeltets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størrelse gøres manuelt ved at trække i top, bund eller højre side af tekstfeltet. </a:t>
            </a:r>
          </a:p>
        </p:txBody>
      </p:sp>
    </p:spTree>
    <p:extLst>
      <p:ext uri="{BB962C8B-B14F-4D97-AF65-F5344CB8AC3E}">
        <p14:creationId xmlns:p14="http://schemas.microsoft.com/office/powerpoint/2010/main" val="2702278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, 2 person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728-F7E6-7040-8EA1-82ECDE99CF9F}" type="datetime1">
              <a:rPr lang="da-DK" smtClean="0"/>
              <a:t>02-04-2023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Rektangel 9"/>
          <p:cNvSpPr/>
          <p:nvPr userDrawn="1"/>
        </p:nvSpPr>
        <p:spPr>
          <a:xfrm>
            <a:off x="0" y="342000"/>
            <a:ext cx="6096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11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1219200" y="4149100"/>
            <a:ext cx="4713027" cy="274320"/>
          </a:xfrm>
        </p:spPr>
        <p:txBody>
          <a:bodyPr wrap="square"/>
          <a:lstStyle>
            <a:lvl1pPr marL="0" indent="0">
              <a:spcBef>
                <a:spcPts val="0"/>
              </a:spcBef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Navn</a:t>
            </a:r>
          </a:p>
        </p:txBody>
      </p:sp>
      <p:sp>
        <p:nvSpPr>
          <p:cNvPr id="13" name="Pladsholder til billede 12"/>
          <p:cNvSpPr>
            <a:spLocks noGrp="1"/>
          </p:cNvSpPr>
          <p:nvPr>
            <p:ph type="pic" sz="quarter" idx="13"/>
          </p:nvPr>
        </p:nvSpPr>
        <p:spPr>
          <a:xfrm>
            <a:off x="1223433" y="1681200"/>
            <a:ext cx="4267200" cy="205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4" hasCustomPrompt="1"/>
          </p:nvPr>
        </p:nvSpPr>
        <p:spPr>
          <a:xfrm>
            <a:off x="1223433" y="4429516"/>
            <a:ext cx="4283456" cy="274320"/>
          </a:xfrm>
        </p:spPr>
        <p:txBody>
          <a:bodyPr wrap="square"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Titel</a:t>
            </a:r>
          </a:p>
        </p:txBody>
      </p:sp>
      <p:sp>
        <p:nvSpPr>
          <p:cNvPr id="12" name="Pladsholder til indhold 2"/>
          <p:cNvSpPr>
            <a:spLocks noGrp="1"/>
          </p:cNvSpPr>
          <p:nvPr>
            <p:ph idx="15" hasCustomPrompt="1"/>
          </p:nvPr>
        </p:nvSpPr>
        <p:spPr>
          <a:xfrm>
            <a:off x="1223433" y="4941210"/>
            <a:ext cx="4283456" cy="508614"/>
          </a:xfrm>
        </p:spPr>
        <p:txBody>
          <a:bodyPr wrap="square"/>
          <a:lstStyle>
            <a:lvl1pPr marL="0" indent="0">
              <a:lnSpc>
                <a:spcPts val="15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Enhed/afdeling</a:t>
            </a:r>
          </a:p>
        </p:txBody>
      </p:sp>
      <p:sp>
        <p:nvSpPr>
          <p:cNvPr id="14" name="Pladsholder til indhold 2"/>
          <p:cNvSpPr>
            <a:spLocks noGrp="1"/>
          </p:cNvSpPr>
          <p:nvPr>
            <p:ph idx="16" hasCustomPrompt="1"/>
          </p:nvPr>
        </p:nvSpPr>
        <p:spPr>
          <a:xfrm>
            <a:off x="1223433" y="5630058"/>
            <a:ext cx="4283456" cy="569574"/>
          </a:xfrm>
        </p:spPr>
        <p:txBody>
          <a:bodyPr wrap="square"/>
          <a:lstStyle>
            <a:lvl1pPr marL="0" indent="0">
              <a:lnSpc>
                <a:spcPts val="15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err="1" smtClean="0"/>
              <a:t>Tlf</a:t>
            </a:r>
            <a:r>
              <a:rPr lang="da-DK" dirty="0" smtClean="0"/>
              <a:t>:</a:t>
            </a:r>
          </a:p>
          <a:p>
            <a:pPr lvl="0"/>
            <a:r>
              <a:rPr lang="da-DK" dirty="0" err="1" smtClean="0"/>
              <a:t>Email</a:t>
            </a:r>
            <a:r>
              <a:rPr lang="da-DK" dirty="0" smtClean="0"/>
              <a:t>:</a:t>
            </a:r>
          </a:p>
        </p:txBody>
      </p:sp>
      <p:sp>
        <p:nvSpPr>
          <p:cNvPr id="15" name="Pladsholder til indhold 2"/>
          <p:cNvSpPr>
            <a:spLocks noGrp="1"/>
          </p:cNvSpPr>
          <p:nvPr>
            <p:ph idx="17" hasCustomPrompt="1"/>
          </p:nvPr>
        </p:nvSpPr>
        <p:spPr>
          <a:xfrm>
            <a:off x="6705600" y="4149100"/>
            <a:ext cx="4800000" cy="274320"/>
          </a:xfrm>
        </p:spPr>
        <p:txBody>
          <a:bodyPr wrap="square"/>
          <a:lstStyle>
            <a:lvl1pPr marL="0" indent="0">
              <a:spcBef>
                <a:spcPts val="0"/>
              </a:spcBef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Navn</a:t>
            </a:r>
          </a:p>
        </p:txBody>
      </p:sp>
      <p:sp>
        <p:nvSpPr>
          <p:cNvPr id="16" name="Pladsholder til billede 12"/>
          <p:cNvSpPr>
            <a:spLocks noGrp="1"/>
          </p:cNvSpPr>
          <p:nvPr>
            <p:ph type="pic" sz="quarter" idx="18"/>
          </p:nvPr>
        </p:nvSpPr>
        <p:spPr>
          <a:xfrm>
            <a:off x="6705600" y="1681200"/>
            <a:ext cx="4267200" cy="205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17" name="Pladsholder til indhold 2"/>
          <p:cNvSpPr>
            <a:spLocks noGrp="1"/>
          </p:cNvSpPr>
          <p:nvPr>
            <p:ph idx="19" hasCustomPrompt="1"/>
          </p:nvPr>
        </p:nvSpPr>
        <p:spPr>
          <a:xfrm>
            <a:off x="6705600" y="4429516"/>
            <a:ext cx="4283456" cy="274320"/>
          </a:xfrm>
        </p:spPr>
        <p:txBody>
          <a:bodyPr wrap="square"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Titel</a:t>
            </a:r>
          </a:p>
        </p:txBody>
      </p:sp>
      <p:sp>
        <p:nvSpPr>
          <p:cNvPr id="18" name="Pladsholder til indhold 2"/>
          <p:cNvSpPr>
            <a:spLocks noGrp="1"/>
          </p:cNvSpPr>
          <p:nvPr>
            <p:ph idx="20" hasCustomPrompt="1"/>
          </p:nvPr>
        </p:nvSpPr>
        <p:spPr>
          <a:xfrm>
            <a:off x="6705600" y="4941210"/>
            <a:ext cx="4283456" cy="508614"/>
          </a:xfrm>
        </p:spPr>
        <p:txBody>
          <a:bodyPr wrap="square"/>
          <a:lstStyle>
            <a:lvl1pPr marL="0" indent="0">
              <a:lnSpc>
                <a:spcPts val="15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Enhed/afdeling</a:t>
            </a:r>
          </a:p>
        </p:txBody>
      </p:sp>
      <p:sp>
        <p:nvSpPr>
          <p:cNvPr id="19" name="Pladsholder til indhold 2"/>
          <p:cNvSpPr>
            <a:spLocks noGrp="1"/>
          </p:cNvSpPr>
          <p:nvPr>
            <p:ph idx="21" hasCustomPrompt="1"/>
          </p:nvPr>
        </p:nvSpPr>
        <p:spPr>
          <a:xfrm>
            <a:off x="6705600" y="5630058"/>
            <a:ext cx="4283456" cy="569574"/>
          </a:xfrm>
        </p:spPr>
        <p:txBody>
          <a:bodyPr wrap="square"/>
          <a:lstStyle>
            <a:lvl1pPr marL="0" indent="0">
              <a:lnSpc>
                <a:spcPts val="15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err="1" smtClean="0"/>
              <a:t>Tlf</a:t>
            </a:r>
            <a:r>
              <a:rPr lang="da-DK" dirty="0" smtClean="0"/>
              <a:t>:</a:t>
            </a:r>
          </a:p>
          <a:p>
            <a:pPr lvl="0"/>
            <a:r>
              <a:rPr lang="da-DK" dirty="0" err="1" smtClean="0"/>
              <a:t>Email</a:t>
            </a:r>
            <a:r>
              <a:rPr lang="da-DK" dirty="0" smtClean="0"/>
              <a:t>:</a:t>
            </a:r>
          </a:p>
        </p:txBody>
      </p:sp>
      <p:sp>
        <p:nvSpPr>
          <p:cNvPr id="22" name="Tekstboks 21"/>
          <p:cNvSpPr txBox="1"/>
          <p:nvPr userDrawn="1"/>
        </p:nvSpPr>
        <p:spPr>
          <a:xfrm>
            <a:off x="12686400" y="1367999"/>
            <a:ext cx="264000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af foto som beskrevet ovenfor.</a:t>
            </a:r>
          </a:p>
        </p:txBody>
      </p:sp>
      <p:sp>
        <p:nvSpPr>
          <p:cNvPr id="21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8636000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da-DK" dirty="0"/>
          </a:p>
        </p:txBody>
      </p:sp>
      <p:sp>
        <p:nvSpPr>
          <p:cNvPr id="20" name="Tekstfelt 14"/>
          <p:cNvSpPr txBox="1"/>
          <p:nvPr userDrawn="1"/>
        </p:nvSpPr>
        <p:spPr>
          <a:xfrm>
            <a:off x="9748559" y="1027750"/>
            <a:ext cx="1949900" cy="184666"/>
          </a:xfrm>
          <a:prstGeom prst="rect">
            <a:avLst/>
          </a:prstGeom>
          <a:noFill/>
        </p:spPr>
        <p:txBody>
          <a:bodyPr wrap="square" tIns="0" rIns="0" bIns="0" rtlCol="0">
            <a:spAutoFit/>
          </a:bodyPr>
          <a:lstStyle/>
          <a:p>
            <a:pPr algn="r"/>
            <a:r>
              <a:rPr lang="da-DK" sz="1200" dirty="0" smtClean="0">
                <a:solidFill>
                  <a:schemeClr val="tx2"/>
                </a:solidFill>
              </a:rPr>
              <a:t>www.eva.dk </a:t>
            </a:r>
            <a:endParaRPr lang="da-DK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147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3FCFD-0311-8E40-B684-71C811516FE7}" type="datetime1">
              <a:rPr lang="da-DK" smtClean="0"/>
              <a:t>02-04-2023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Rektangel 9"/>
          <p:cNvSpPr/>
          <p:nvPr userDrawn="1"/>
        </p:nvSpPr>
        <p:spPr>
          <a:xfrm>
            <a:off x="0" y="342000"/>
            <a:ext cx="6096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/>
          </a:p>
        </p:txBody>
      </p:sp>
      <p:sp>
        <p:nvSpPr>
          <p:cNvPr id="13" name="Pladsholder til billede 12"/>
          <p:cNvSpPr>
            <a:spLocks noGrp="1"/>
          </p:cNvSpPr>
          <p:nvPr>
            <p:ph type="pic" sz="quarter" idx="13"/>
          </p:nvPr>
        </p:nvSpPr>
        <p:spPr>
          <a:xfrm>
            <a:off x="1223433" y="1681200"/>
            <a:ext cx="4267200" cy="205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4" hasCustomPrompt="1"/>
          </p:nvPr>
        </p:nvSpPr>
        <p:spPr>
          <a:xfrm>
            <a:off x="1223433" y="4429516"/>
            <a:ext cx="4283456" cy="274320"/>
          </a:xfrm>
        </p:spPr>
        <p:txBody>
          <a:bodyPr wrap="square"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Titel</a:t>
            </a:r>
          </a:p>
        </p:txBody>
      </p:sp>
      <p:sp>
        <p:nvSpPr>
          <p:cNvPr id="12" name="Pladsholder til indhold 2"/>
          <p:cNvSpPr>
            <a:spLocks noGrp="1"/>
          </p:cNvSpPr>
          <p:nvPr>
            <p:ph idx="15" hasCustomPrompt="1"/>
          </p:nvPr>
        </p:nvSpPr>
        <p:spPr>
          <a:xfrm>
            <a:off x="1223433" y="4941210"/>
            <a:ext cx="4283456" cy="508614"/>
          </a:xfrm>
        </p:spPr>
        <p:txBody>
          <a:bodyPr wrap="square"/>
          <a:lstStyle>
            <a:lvl1pPr marL="0" indent="0">
              <a:lnSpc>
                <a:spcPts val="15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Enhed/afdeling</a:t>
            </a:r>
          </a:p>
        </p:txBody>
      </p:sp>
      <p:sp>
        <p:nvSpPr>
          <p:cNvPr id="14" name="Pladsholder til indhold 2"/>
          <p:cNvSpPr>
            <a:spLocks noGrp="1"/>
          </p:cNvSpPr>
          <p:nvPr>
            <p:ph idx="16" hasCustomPrompt="1"/>
          </p:nvPr>
        </p:nvSpPr>
        <p:spPr>
          <a:xfrm>
            <a:off x="1223433" y="5630058"/>
            <a:ext cx="4283456" cy="569574"/>
          </a:xfrm>
        </p:spPr>
        <p:txBody>
          <a:bodyPr wrap="square"/>
          <a:lstStyle>
            <a:lvl1pPr marL="0" indent="0">
              <a:lnSpc>
                <a:spcPts val="15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err="1" smtClean="0"/>
              <a:t>Tlf</a:t>
            </a:r>
            <a:r>
              <a:rPr lang="da-DK" dirty="0" smtClean="0"/>
              <a:t>:</a:t>
            </a:r>
          </a:p>
          <a:p>
            <a:pPr lvl="0"/>
            <a:r>
              <a:rPr lang="da-DK" dirty="0" err="1" smtClean="0"/>
              <a:t>Email</a:t>
            </a:r>
            <a:r>
              <a:rPr lang="da-DK" dirty="0" smtClean="0"/>
              <a:t>:</a:t>
            </a:r>
          </a:p>
        </p:txBody>
      </p:sp>
      <p:sp>
        <p:nvSpPr>
          <p:cNvPr id="16" name="Pladsholder til tekst 15"/>
          <p:cNvSpPr>
            <a:spLocks noGrp="1"/>
          </p:cNvSpPr>
          <p:nvPr>
            <p:ph type="body" sz="quarter" idx="18"/>
          </p:nvPr>
        </p:nvSpPr>
        <p:spPr>
          <a:xfrm>
            <a:off x="6246284" y="1690688"/>
            <a:ext cx="4800000" cy="4492800"/>
          </a:xfrm>
        </p:spPr>
        <p:txBody>
          <a:bodyPr/>
          <a:lstStyle>
            <a:lvl1pPr marL="180975" indent="-180975">
              <a:lnSpc>
                <a:spcPts val="1500"/>
              </a:lnSpc>
              <a:spcBef>
                <a:spcPts val="200"/>
              </a:spcBef>
              <a:buClr>
                <a:schemeClr val="tx2"/>
              </a:buClr>
              <a:defRPr sz="1200">
                <a:solidFill>
                  <a:schemeClr val="tx1"/>
                </a:solidFill>
              </a:defRPr>
            </a:lvl1pPr>
            <a:lvl2pPr marL="355600" indent="-174625">
              <a:lnSpc>
                <a:spcPts val="1500"/>
              </a:lnSpc>
              <a:spcBef>
                <a:spcPts val="200"/>
              </a:spcBef>
              <a:buClr>
                <a:schemeClr val="tx2"/>
              </a:buClr>
              <a:defRPr sz="1200">
                <a:solidFill>
                  <a:schemeClr val="tx1"/>
                </a:solidFill>
              </a:defRPr>
            </a:lvl2pPr>
            <a:lvl3pPr marL="538163" indent="-182563">
              <a:lnSpc>
                <a:spcPts val="1500"/>
              </a:lnSpc>
              <a:spcBef>
                <a:spcPts val="200"/>
              </a:spcBef>
              <a:buClr>
                <a:schemeClr val="tx2"/>
              </a:buClr>
              <a:defRPr sz="1200">
                <a:solidFill>
                  <a:schemeClr val="tx1"/>
                </a:solidFill>
              </a:defRPr>
            </a:lvl3pPr>
            <a:lvl4pPr marL="719138" indent="-180975">
              <a:lnSpc>
                <a:spcPts val="1500"/>
              </a:lnSpc>
              <a:spcBef>
                <a:spcPts val="200"/>
              </a:spcBef>
              <a:buClr>
                <a:schemeClr val="tx2"/>
              </a:buClr>
              <a:defRPr sz="1200">
                <a:solidFill>
                  <a:schemeClr val="tx1"/>
                </a:solidFill>
              </a:defRPr>
            </a:lvl4pPr>
            <a:lvl5pPr marL="893763" indent="-174625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chemeClr val="tx2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7" name="Tekstboks 16"/>
          <p:cNvSpPr txBox="1"/>
          <p:nvPr userDrawn="1"/>
        </p:nvSpPr>
        <p:spPr>
          <a:xfrm>
            <a:off x="12686400" y="1367999"/>
            <a:ext cx="264000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af foto som beskrevet ovenfor.</a:t>
            </a:r>
          </a:p>
        </p:txBody>
      </p:sp>
      <p:sp>
        <p:nvSpPr>
          <p:cNvPr id="20" name="Pladsholder til indhold 2"/>
          <p:cNvSpPr>
            <a:spLocks noGrp="1"/>
          </p:cNvSpPr>
          <p:nvPr>
            <p:ph idx="19" hasCustomPrompt="1"/>
          </p:nvPr>
        </p:nvSpPr>
        <p:spPr>
          <a:xfrm>
            <a:off x="1219200" y="4149100"/>
            <a:ext cx="4713027" cy="274320"/>
          </a:xfrm>
        </p:spPr>
        <p:txBody>
          <a:bodyPr wrap="square"/>
          <a:lstStyle>
            <a:lvl1pPr marL="0" indent="0">
              <a:spcBef>
                <a:spcPts val="0"/>
              </a:spcBef>
              <a:buFontTx/>
              <a:buNone/>
              <a:defRPr sz="1600">
                <a:solidFill>
                  <a:schemeClr val="tx1"/>
                </a:solidFill>
                <a:latin typeface="+mn-lt"/>
              </a:defRPr>
            </a:lvl1pPr>
            <a:lvl2pPr marL="269875" indent="0">
              <a:buFontTx/>
              <a:buNone/>
              <a:defRPr>
                <a:solidFill>
                  <a:schemeClr val="tx2"/>
                </a:solidFill>
              </a:defRPr>
            </a:lvl2pPr>
            <a:lvl3pPr marL="541338" indent="0">
              <a:buFontTx/>
              <a:buNone/>
              <a:defRPr>
                <a:solidFill>
                  <a:schemeClr val="tx2"/>
                </a:solidFill>
              </a:defRPr>
            </a:lvl3pPr>
            <a:lvl4pPr marL="804863" indent="0">
              <a:buFontTx/>
              <a:buNone/>
              <a:defRPr>
                <a:solidFill>
                  <a:schemeClr val="tx2"/>
                </a:solidFill>
              </a:defRPr>
            </a:lvl4pPr>
            <a:lvl5pPr marL="1074737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a-DK" dirty="0" smtClean="0"/>
              <a:t>Navn</a:t>
            </a:r>
          </a:p>
        </p:txBody>
      </p:sp>
      <p:sp>
        <p:nvSpPr>
          <p:cNvPr id="15" name="Pladsholder til titel 1"/>
          <p:cNvSpPr>
            <a:spLocks noGrp="1"/>
          </p:cNvSpPr>
          <p:nvPr>
            <p:ph type="title"/>
          </p:nvPr>
        </p:nvSpPr>
        <p:spPr>
          <a:xfrm>
            <a:off x="1219201" y="379976"/>
            <a:ext cx="8676515" cy="90213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smtClean="0"/>
              <a:t>Klik for at redigere i masteren</a:t>
            </a:r>
            <a:endParaRPr lang="da-DK" dirty="0"/>
          </a:p>
        </p:txBody>
      </p:sp>
      <p:sp>
        <p:nvSpPr>
          <p:cNvPr id="18" name="Tekstfelt 14"/>
          <p:cNvSpPr txBox="1"/>
          <p:nvPr userDrawn="1"/>
        </p:nvSpPr>
        <p:spPr>
          <a:xfrm>
            <a:off x="9748559" y="1027750"/>
            <a:ext cx="1949900" cy="184666"/>
          </a:xfrm>
          <a:prstGeom prst="rect">
            <a:avLst/>
          </a:prstGeom>
          <a:noFill/>
        </p:spPr>
        <p:txBody>
          <a:bodyPr wrap="square" tIns="0" rIns="0" bIns="0" rtlCol="0">
            <a:spAutoFit/>
          </a:bodyPr>
          <a:lstStyle/>
          <a:p>
            <a:pPr algn="r"/>
            <a:r>
              <a:rPr lang="da-DK" sz="1200" dirty="0" smtClean="0">
                <a:solidFill>
                  <a:schemeClr val="tx2"/>
                </a:solidFill>
              </a:rPr>
              <a:t>www.eva.dk </a:t>
            </a:r>
            <a:endParaRPr lang="da-DK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589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dsholder til billede 17"/>
          <p:cNvSpPr>
            <a:spLocks noGrp="1" noChangeAspect="1"/>
          </p:cNvSpPr>
          <p:nvPr>
            <p:ph type="pic" sz="quarter" idx="13"/>
          </p:nvPr>
        </p:nvSpPr>
        <p:spPr>
          <a:xfrm>
            <a:off x="0" y="1368000"/>
            <a:ext cx="12192000" cy="5490000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r>
              <a:rPr lang="da-DK" smtClean="0"/>
              <a:t>Træk billede til pladsholder, eller klik på symbol for at tilføje</a:t>
            </a:r>
            <a:endParaRPr lang="da-DK" dirty="0"/>
          </a:p>
        </p:txBody>
      </p:sp>
      <p:sp>
        <p:nvSpPr>
          <p:cNvPr id="1024" name="Pladsholder til tekst 1023"/>
          <p:cNvSpPr>
            <a:spLocks noGrp="1"/>
          </p:cNvSpPr>
          <p:nvPr>
            <p:ph type="body" sz="quarter" idx="15"/>
          </p:nvPr>
        </p:nvSpPr>
        <p:spPr>
          <a:xfrm>
            <a:off x="1219200" y="4114800"/>
            <a:ext cx="10972800" cy="1368000"/>
          </a:xfrm>
          <a:solidFill>
            <a:schemeClr val="accent6">
              <a:alpha val="80000"/>
            </a:schemeClr>
          </a:solidFill>
        </p:spPr>
        <p:txBody>
          <a:bodyPr/>
          <a:lstStyle>
            <a:lvl1pPr>
              <a:defRPr sz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14" name="Tekstboks 13"/>
          <p:cNvSpPr txBox="1">
            <a:spLocks/>
          </p:cNvSpPr>
          <p:nvPr userDrawn="1"/>
        </p:nvSpPr>
        <p:spPr>
          <a:xfrm>
            <a:off x="910274" y="582706"/>
            <a:ext cx="65" cy="27699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none" lIns="0" tIns="0" rIns="0" bIns="0" rtlCol="0">
            <a:spAutoFit/>
          </a:bodyPr>
          <a:lstStyle/>
          <a:p>
            <a:endParaRPr lang="da-DK" sz="1800" dirty="0"/>
          </a:p>
        </p:txBody>
      </p:sp>
      <p:sp>
        <p:nvSpPr>
          <p:cNvPr id="19" name="Tekstboks 18"/>
          <p:cNvSpPr txBox="1">
            <a:spLocks/>
          </p:cNvSpPr>
          <p:nvPr userDrawn="1"/>
        </p:nvSpPr>
        <p:spPr>
          <a:xfrm>
            <a:off x="10348801" y="730251"/>
            <a:ext cx="65" cy="27699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none" lIns="0" tIns="0" rIns="0" bIns="0" rtlCol="0">
            <a:spAutoFit/>
          </a:bodyPr>
          <a:lstStyle/>
          <a:p>
            <a:endParaRPr lang="da-DK" sz="1800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620673" y="4126939"/>
            <a:ext cx="9755327" cy="1359461"/>
          </a:xfrm>
          <a:noFill/>
        </p:spPr>
        <p:txBody>
          <a:bodyPr lIns="0" tIns="180000" rIns="0" bIns="0" anchor="t" anchorCtr="0"/>
          <a:lstStyle>
            <a:lvl1pPr>
              <a:defRPr kern="0" spc="0" baseline="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Tak for i dag</a:t>
            </a:r>
            <a:endParaRPr lang="da-DK" dirty="0"/>
          </a:p>
        </p:txBody>
      </p:sp>
      <p:sp>
        <p:nvSpPr>
          <p:cNvPr id="3" name="Tekstboks 2"/>
          <p:cNvSpPr txBox="1"/>
          <p:nvPr userDrawn="1"/>
        </p:nvSpPr>
        <p:spPr>
          <a:xfrm>
            <a:off x="12684051" y="1367999"/>
            <a:ext cx="2640000" cy="32316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Indsæt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det lille fotoikon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det ønskede foto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i dialogboksen.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eksisterende foto: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foto og brug derefter slettetasten til at fjerne det eksisterende foto. Gentag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proceduren for indsættelse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af foto som beskrevet ovenfor.</a:t>
            </a:r>
          </a:p>
          <a:p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Når foto er placeret, </a:t>
            </a:r>
            <a:r>
              <a:rPr lang="da-DK" sz="1000" baseline="0" dirty="0" err="1" smtClean="0">
                <a:solidFill>
                  <a:schemeClr val="bg2">
                    <a:lumMod val="50000"/>
                  </a:schemeClr>
                </a:solidFill>
              </a:rPr>
              <a:t>højreklik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og vælg ”Placér bagerst”.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="1" dirty="0" smtClean="0">
                <a:solidFill>
                  <a:schemeClr val="bg2">
                    <a:lumMod val="50000"/>
                  </a:schemeClr>
                </a:solidFill>
              </a:rPr>
              <a:t>Skift farve i bjælke:</a:t>
            </a:r>
          </a:p>
          <a:p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Klik på den farvede bjælke </a:t>
            </a:r>
            <a:b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dirty="0" smtClean="0">
                <a:solidFill>
                  <a:schemeClr val="bg2">
                    <a:lumMod val="50000"/>
                  </a:schemeClr>
                </a:solidFill>
              </a:rPr>
              <a:t>og</a:t>
            </a: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 vælg derefter ny farve i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fanen ”Startside” under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”Fyldfarve til figur”.</a:t>
            </a:r>
          </a:p>
          <a:p>
            <a:endParaRPr lang="da-DK" sz="1000" baseline="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Metoden er den samme for </a:t>
            </a:r>
            <a:b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da-DK" sz="1000" baseline="0" dirty="0" smtClean="0">
                <a:solidFill>
                  <a:schemeClr val="bg2">
                    <a:lumMod val="50000"/>
                  </a:schemeClr>
                </a:solidFill>
              </a:rPr>
              <a:t>det lille farvede felt.</a:t>
            </a:r>
            <a:endParaRPr lang="da-DK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6"/>
          </p:nvPr>
        </p:nvSpPr>
        <p:spPr>
          <a:xfrm>
            <a:off x="11582400" y="4114272"/>
            <a:ext cx="609600" cy="1368000"/>
          </a:xfrm>
          <a:solidFill>
            <a:schemeClr val="accent6"/>
          </a:solidFill>
        </p:spPr>
        <p:txBody>
          <a:bodyPr/>
          <a:lstStyle>
            <a:lvl1pPr>
              <a:defRPr sz="100">
                <a:solidFill>
                  <a:schemeClr val="accent2"/>
                </a:solidFill>
              </a:defRPr>
            </a:lvl1pPr>
            <a:lvl2pPr>
              <a:defRPr sz="100">
                <a:solidFill>
                  <a:schemeClr val="accent2"/>
                </a:solidFill>
              </a:defRPr>
            </a:lvl2pPr>
            <a:lvl3pPr>
              <a:defRPr sz="100">
                <a:solidFill>
                  <a:schemeClr val="accent2"/>
                </a:solidFill>
              </a:defRPr>
            </a:lvl3pPr>
            <a:lvl4pPr>
              <a:defRPr sz="100">
                <a:solidFill>
                  <a:schemeClr val="accent2"/>
                </a:solidFill>
              </a:defRPr>
            </a:lvl4pPr>
            <a:lvl5pPr>
              <a:defRPr sz="100">
                <a:solidFill>
                  <a:schemeClr val="accent2"/>
                </a:solidFill>
              </a:defRPr>
            </a:lvl5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0" name="Tekstfelt 14"/>
          <p:cNvSpPr txBox="1"/>
          <p:nvPr userDrawn="1"/>
        </p:nvSpPr>
        <p:spPr>
          <a:xfrm>
            <a:off x="9748559" y="1027750"/>
            <a:ext cx="1949900" cy="184666"/>
          </a:xfrm>
          <a:prstGeom prst="rect">
            <a:avLst/>
          </a:prstGeom>
          <a:noFill/>
        </p:spPr>
        <p:txBody>
          <a:bodyPr wrap="square" tIns="0" rIns="0" bIns="0" rtlCol="0">
            <a:spAutoFit/>
          </a:bodyPr>
          <a:lstStyle/>
          <a:p>
            <a:pPr algn="r"/>
            <a:r>
              <a:rPr lang="da-DK" sz="1200" dirty="0" smtClean="0">
                <a:solidFill>
                  <a:schemeClr val="tx2"/>
                </a:solidFill>
              </a:rPr>
              <a:t>www.eva.dk </a:t>
            </a:r>
            <a:endParaRPr lang="da-DK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833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4122" y="1586336"/>
            <a:ext cx="10670116" cy="9021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3282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E353-F8CE-4E4F-94C8-17D68EBB9AC9}" type="datetime1">
              <a:rPr lang="da-DK" smtClean="0"/>
              <a:t>02-04-2023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825F-29BB-4732-BA9F-3E6DF890735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3414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214122" y="720000"/>
            <a:ext cx="10670116" cy="90213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219200" y="2063229"/>
            <a:ext cx="10361600" cy="41763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487867" y="7154895"/>
            <a:ext cx="2224343" cy="144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EC0DD148-3ED9-2B4C-AEAF-7D4C90294643}" type="datetime1">
              <a:rPr lang="da-DK" smtClean="0"/>
              <a:t>02-04-2023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19200" y="6407922"/>
            <a:ext cx="7200000" cy="14400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da-DK" smtClean="0"/>
              <a:t>Kvalitet i dagtilbud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68001" y="6409021"/>
            <a:ext cx="446120" cy="144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1A7DA12-F1F9-43F2-A12A-1E9EF0E92BD7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Tekstboks 6"/>
          <p:cNvSpPr txBox="1">
            <a:spLocks noChangeAspect="1"/>
          </p:cNvSpPr>
          <p:nvPr/>
        </p:nvSpPr>
        <p:spPr>
          <a:xfrm>
            <a:off x="11107202" y="6346803"/>
            <a:ext cx="65" cy="207749"/>
          </a:xfrm>
          <a:prstGeom prst="rect">
            <a:avLst/>
          </a:prstGeom>
          <a:blipFill>
            <a:blip r:embed="rId23"/>
            <a:stretch>
              <a:fillRect/>
            </a:stretch>
          </a:blipFill>
        </p:spPr>
        <p:txBody>
          <a:bodyPr wrap="none" lIns="0" tIns="0" rIns="0" bIns="0" rtlCol="0">
            <a:spAutoFit/>
          </a:bodyPr>
          <a:lstStyle/>
          <a:p>
            <a:endParaRPr lang="da-DK" sz="1350" dirty="0"/>
          </a:p>
        </p:txBody>
      </p:sp>
      <p:sp>
        <p:nvSpPr>
          <p:cNvPr id="8" name="Rektangel 7"/>
          <p:cNvSpPr/>
          <p:nvPr/>
        </p:nvSpPr>
        <p:spPr>
          <a:xfrm>
            <a:off x="0" y="6443922"/>
            <a:ext cx="609600" cy="7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sp>
        <p:nvSpPr>
          <p:cNvPr id="9" name="Rektangel 8"/>
          <p:cNvSpPr/>
          <p:nvPr/>
        </p:nvSpPr>
        <p:spPr>
          <a:xfrm>
            <a:off x="1" y="729601"/>
            <a:ext cx="472699" cy="1333626"/>
          </a:xfrm>
          <a:prstGeom prst="rect">
            <a:avLst/>
          </a:prstGeom>
          <a:solidFill>
            <a:srgbClr val="413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0" name="Billede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180057" y="6283507"/>
            <a:ext cx="419705" cy="33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2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49" r:id="rId5"/>
    <p:sldLayoutId id="2147483660" r:id="rId6"/>
    <p:sldLayoutId id="2147483663" r:id="rId7"/>
    <p:sldLayoutId id="2147483676" r:id="rId8"/>
    <p:sldLayoutId id="2147483677" r:id="rId9"/>
    <p:sldLayoutId id="2147483664" r:id="rId10"/>
    <p:sldLayoutId id="2147483665" r:id="rId11"/>
    <p:sldLayoutId id="2147483651" r:id="rId12"/>
    <p:sldLayoutId id="2147483666" r:id="rId13"/>
    <p:sldLayoutId id="2147483652" r:id="rId14"/>
    <p:sldLayoutId id="2147483668" r:id="rId15"/>
    <p:sldLayoutId id="2147483669" r:id="rId16"/>
    <p:sldLayoutId id="2147483673" r:id="rId17"/>
    <p:sldLayoutId id="2147483674" r:id="rId18"/>
    <p:sldLayoutId id="2147483671" r:id="rId19"/>
    <p:sldLayoutId id="2147483672" r:id="rId20"/>
    <p:sldLayoutId id="2147483679" r:id="rId2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spcBef>
          <a:spcPct val="0"/>
        </a:spcBef>
        <a:buNone/>
        <a:defRPr sz="240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03622" indent="-204788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607219" indent="-203597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350" kern="1200">
          <a:solidFill>
            <a:schemeClr val="tx2"/>
          </a:solidFill>
          <a:latin typeface="+mn-lt"/>
          <a:ea typeface="+mn-ea"/>
          <a:cs typeface="+mn-cs"/>
        </a:defRPr>
      </a:lvl3pPr>
      <a:lvl4pPr marL="806054" indent="-198835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350" kern="1200">
          <a:solidFill>
            <a:schemeClr val="tx2"/>
          </a:solidFill>
          <a:latin typeface="+mn-lt"/>
          <a:ea typeface="+mn-ea"/>
          <a:cs typeface="+mn-cs"/>
        </a:defRPr>
      </a:lvl4pPr>
      <a:lvl5pPr marL="1010841" indent="-205979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350" kern="1200">
          <a:solidFill>
            <a:schemeClr val="tx2"/>
          </a:solidFill>
          <a:latin typeface="+mn-lt"/>
          <a:ea typeface="+mn-ea"/>
          <a:cs typeface="+mn-cs"/>
        </a:defRPr>
      </a:lvl5pPr>
      <a:lvl6pPr marL="1714500" indent="0" algn="l" defTabSz="685800" rtl="0" eaLnBrk="1" latinLnBrk="0" hangingPunct="1">
        <a:spcBef>
          <a:spcPct val="20000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47" y="127730"/>
            <a:ext cx="11930907" cy="6602540"/>
          </a:xfrm>
          <a:prstGeom prst="rect">
            <a:avLst/>
          </a:prstGeom>
        </p:spPr>
      </p:pic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487867" y="7154895"/>
            <a:ext cx="2224343" cy="144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8FEE32C1-0469-6E4A-A6C7-771753170DFD}" type="datetime1">
              <a:rPr lang="da-DK" smtClean="0"/>
              <a:t>02-04-2023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219200" y="7154894"/>
            <a:ext cx="7200000" cy="144000"/>
          </a:xfrm>
          <a:prstGeom prst="rect">
            <a:avLst/>
          </a:prstGeom>
          <a:noFill/>
        </p:spPr>
        <p:txBody>
          <a:bodyPr vert="horz" wrap="none" lIns="0" tIns="0" rIns="0" bIns="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r>
              <a:rPr lang="da-DK" smtClean="0"/>
              <a:t>Kvalitet i dagtilbud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768001" y="7155993"/>
            <a:ext cx="446120" cy="1440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6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4319825F-29BB-4732-BA9F-3E6DF890735E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Tekstboks 6"/>
          <p:cNvSpPr txBox="1">
            <a:spLocks noChangeAspect="1"/>
          </p:cNvSpPr>
          <p:nvPr/>
        </p:nvSpPr>
        <p:spPr>
          <a:xfrm>
            <a:off x="11107202" y="6346803"/>
            <a:ext cx="65" cy="20774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none" lIns="0" tIns="0" rIns="0" bIns="0" rtlCol="0">
            <a:spAutoFit/>
          </a:bodyPr>
          <a:lstStyle/>
          <a:p>
            <a:endParaRPr lang="da-DK" sz="1350" dirty="0"/>
          </a:p>
        </p:txBody>
      </p:sp>
      <p:sp>
        <p:nvSpPr>
          <p:cNvPr id="8" name="Rektangel 7"/>
          <p:cNvSpPr/>
          <p:nvPr/>
        </p:nvSpPr>
        <p:spPr>
          <a:xfrm>
            <a:off x="0" y="7190894"/>
            <a:ext cx="609600" cy="79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  <p:pic>
        <p:nvPicPr>
          <p:cNvPr id="12" name="Billed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079" y="5881608"/>
            <a:ext cx="1888251" cy="478574"/>
          </a:xfrm>
          <a:prstGeom prst="rect">
            <a:avLst/>
          </a:prstGeom>
        </p:spPr>
      </p:pic>
      <p:sp>
        <p:nvSpPr>
          <p:cNvPr id="13" name="Rektangel 12"/>
          <p:cNvSpPr/>
          <p:nvPr/>
        </p:nvSpPr>
        <p:spPr>
          <a:xfrm>
            <a:off x="0" y="1577935"/>
            <a:ext cx="1006565" cy="2663327"/>
          </a:xfrm>
          <a:prstGeom prst="rect">
            <a:avLst/>
          </a:prstGeom>
          <a:solidFill>
            <a:srgbClr val="413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350"/>
          </a:p>
        </p:txBody>
      </p:sp>
    </p:spTree>
    <p:extLst>
      <p:ext uri="{BB962C8B-B14F-4D97-AF65-F5344CB8AC3E}">
        <p14:creationId xmlns:p14="http://schemas.microsoft.com/office/powerpoint/2010/main" val="422891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1" latinLnBrk="0" hangingPunct="1">
        <a:spcBef>
          <a:spcPct val="0"/>
        </a:spcBef>
        <a:buNone/>
        <a:defRPr sz="240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8835" indent="-198835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03622" indent="-204788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07219" indent="-203597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806054" indent="-198835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010841" indent="-205979" algn="l" defTabSz="685800" rtl="0" eaLnBrk="1" latinLnBrk="0" hangingPunct="1">
        <a:lnSpc>
          <a:spcPct val="100000"/>
        </a:lnSpc>
        <a:spcBef>
          <a:spcPts val="0"/>
        </a:spcBef>
        <a:spcAft>
          <a:spcPts val="750"/>
        </a:spcAft>
        <a:buClr>
          <a:schemeClr val="tx1"/>
        </a:buClr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indent="0" algn="l" defTabSz="685800" rtl="0" eaLnBrk="1" latinLnBrk="0" hangingPunct="1">
        <a:spcBef>
          <a:spcPct val="20000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va.dk/dagtilbud-boern/kvalitet-dagtilbud-0" TargetMode="External"/><Relationship Id="rId2" Type="http://schemas.openxmlformats.org/officeDocument/2006/relationships/hyperlink" Target="https://www.eva.dk/sites/eva/files/2018-01/Vidensopsamling%20Kvalitet%20i%20dagtilbud.PDF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1214122" y="1586335"/>
            <a:ext cx="10670116" cy="1367879"/>
          </a:xfrm>
        </p:spPr>
        <p:txBody>
          <a:bodyPr/>
          <a:lstStyle/>
          <a:p>
            <a:r>
              <a:rPr lang="da-DK" sz="5000" dirty="0" smtClean="0"/>
              <a:t>Kvalitet i dagtilbud </a:t>
            </a:r>
            <a:br>
              <a:rPr lang="da-DK" sz="5000" dirty="0" smtClean="0"/>
            </a:br>
            <a:r>
              <a:rPr lang="da-DK" sz="3600" dirty="0" smtClean="0"/>
              <a:t>Pointer fra forskning</a:t>
            </a:r>
            <a:br>
              <a:rPr lang="da-DK" sz="3600" dirty="0" smtClean="0"/>
            </a:b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/>
              <a:t/>
            </a:r>
            <a:br>
              <a:rPr lang="da-DK" sz="3600" dirty="0"/>
            </a:b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sz="3600" dirty="0"/>
              <a:t/>
            </a:r>
            <a:br>
              <a:rPr lang="da-DK" sz="3600" dirty="0"/>
            </a:br>
            <a:r>
              <a:rPr lang="da-DK" sz="3600" dirty="0" smtClean="0"/>
              <a:t/>
            </a:r>
            <a:br>
              <a:rPr lang="da-DK" sz="3600" dirty="0" smtClean="0"/>
            </a:br>
            <a:r>
              <a:rPr lang="da-DK" dirty="0" smtClean="0"/>
              <a:t> Juni 2017</a:t>
            </a:r>
            <a:br>
              <a:rPr lang="da-DK" dirty="0" smtClean="0"/>
            </a:br>
            <a:r>
              <a:rPr lang="da-DK" sz="5000" dirty="0" smtClean="0"/>
              <a:t> </a:t>
            </a:r>
            <a:endParaRPr lang="da-DK" sz="2000" dirty="0"/>
          </a:p>
        </p:txBody>
      </p:sp>
      <p:pic>
        <p:nvPicPr>
          <p:cNvPr id="3" name="Pladsholder til indhold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248"/>
          <a:stretch/>
        </p:blipFill>
        <p:spPr>
          <a:xfrm>
            <a:off x="4229157" y="895149"/>
            <a:ext cx="6801395" cy="512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9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6"/>
          <p:cNvSpPr>
            <a:spLocks noGrp="1"/>
          </p:cNvSpPr>
          <p:nvPr>
            <p:ph type="title"/>
          </p:nvPr>
        </p:nvSpPr>
        <p:spPr>
          <a:xfrm>
            <a:off x="1219201" y="729237"/>
            <a:ext cx="10670116" cy="1136509"/>
          </a:xfrm>
        </p:spPr>
        <p:txBody>
          <a:bodyPr anchor="t" anchorCtr="0"/>
          <a:lstStyle/>
          <a:p>
            <a:r>
              <a:rPr lang="da-DK" dirty="0"/>
              <a:t>V</a:t>
            </a:r>
            <a:r>
              <a:rPr lang="da-DK" dirty="0" smtClean="0"/>
              <a:t>elkommen </a:t>
            </a:r>
            <a:r>
              <a:rPr lang="da-DK" smtClean="0"/>
              <a:t>til </a:t>
            </a:r>
            <a:br>
              <a:rPr lang="da-DK" smtClean="0"/>
            </a:br>
            <a:r>
              <a:rPr lang="da-DK" i="1" smtClean="0"/>
              <a:t>”</a:t>
            </a:r>
            <a:r>
              <a:rPr lang="da-DK" i="1" dirty="0" smtClean="0"/>
              <a:t>kvalitetshuset” </a:t>
            </a:r>
            <a:br>
              <a:rPr lang="da-DK" i="1" dirty="0" smtClean="0"/>
            </a:br>
            <a:r>
              <a:rPr lang="da-DK" i="1" dirty="0" smtClean="0"/>
              <a:t>- </a:t>
            </a:r>
            <a:r>
              <a:rPr lang="da-DK" sz="1800" dirty="0" smtClean="0"/>
              <a:t>et dagtilbud af høj kvalitet</a:t>
            </a:r>
            <a:br>
              <a:rPr lang="da-DK" sz="1800" dirty="0" smtClean="0"/>
            </a:br>
            <a:endParaRPr lang="da-DK" sz="1800" dirty="0"/>
          </a:p>
        </p:txBody>
      </p:sp>
      <p:sp>
        <p:nvSpPr>
          <p:cNvPr id="2" name="Pladsholder til sli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2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242" t="2759"/>
          <a:stretch/>
        </p:blipFill>
        <p:spPr>
          <a:xfrm>
            <a:off x="4125431" y="579422"/>
            <a:ext cx="9199281" cy="606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7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23963" y="721478"/>
            <a:ext cx="10200529" cy="648594"/>
          </a:xfrm>
        </p:spPr>
        <p:txBody>
          <a:bodyPr anchor="t" anchorCtr="0"/>
          <a:lstStyle/>
          <a:p>
            <a:r>
              <a:rPr lang="da-DK" dirty="0" smtClean="0"/>
              <a:t>Tre elementer i kvalitet </a:t>
            </a:r>
            <a:endParaRPr lang="da-DK" sz="2000" dirty="0">
              <a:solidFill>
                <a:schemeClr val="accent1"/>
              </a:solidFill>
            </a:endParaRPr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3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pic>
        <p:nvPicPr>
          <p:cNvPr id="12" name="Pladsholder til indhold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829" y="964891"/>
            <a:ext cx="5246914" cy="5029161"/>
          </a:xfrm>
        </p:spPr>
      </p:pic>
      <p:sp>
        <p:nvSpPr>
          <p:cNvPr id="4" name="Pladsholder til indhold 3"/>
          <p:cNvSpPr>
            <a:spLocks noGrp="1"/>
          </p:cNvSpPr>
          <p:nvPr>
            <p:ph idx="14"/>
          </p:nvPr>
        </p:nvSpPr>
        <p:spPr>
          <a:xfrm>
            <a:off x="1223963" y="1914665"/>
            <a:ext cx="4087027" cy="3050794"/>
          </a:xfrm>
        </p:spPr>
        <p:txBody>
          <a:bodyPr/>
          <a:lstStyle/>
          <a:p>
            <a:r>
              <a:rPr lang="da-DK" sz="2400" dirty="0" smtClean="0">
                <a:solidFill>
                  <a:schemeClr val="tx2"/>
                </a:solidFill>
              </a:rPr>
              <a:t>Forskning om kvalitet i dagtilbud kan inddeles i tre elementer.</a:t>
            </a:r>
            <a:endParaRPr lang="da-DK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99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4"/>
          </p:nvPr>
        </p:nvSpPr>
        <p:spPr>
          <a:xfrm>
            <a:off x="6480000" y="1800000"/>
            <a:ext cx="3600000" cy="4462135"/>
          </a:xfrm>
        </p:spPr>
        <p:txBody>
          <a:bodyPr/>
          <a:lstStyle/>
          <a:p>
            <a:r>
              <a:rPr lang="da-DK" sz="2400" dirty="0">
                <a:solidFill>
                  <a:schemeClr val="tx2"/>
                </a:solidFill>
              </a:rPr>
              <a:t>Strukturel kvalitet </a:t>
            </a:r>
            <a:r>
              <a:rPr lang="da-DK" sz="2400" dirty="0" smtClean="0">
                <a:solidFill>
                  <a:schemeClr val="tx2"/>
                </a:solidFill>
              </a:rPr>
              <a:t>omfatter: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Normering, gruppestørrelser </a:t>
            </a:r>
            <a:r>
              <a:rPr lang="da-DK" sz="2400" dirty="0" smtClean="0">
                <a:solidFill>
                  <a:schemeClr val="tx2"/>
                </a:solidFill>
              </a:rPr>
              <a:t>og- organisering.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Fysiske </a:t>
            </a:r>
            <a:r>
              <a:rPr lang="da-DK" sz="2400" dirty="0" smtClean="0">
                <a:solidFill>
                  <a:schemeClr val="tx2"/>
                </a:solidFill>
              </a:rPr>
              <a:t>rammer.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Uddannelse, efteruddannelse og </a:t>
            </a:r>
            <a:r>
              <a:rPr lang="da-DK" sz="2400" dirty="0" smtClean="0">
                <a:solidFill>
                  <a:schemeClr val="tx2"/>
                </a:solidFill>
              </a:rPr>
              <a:t>personalestabilitet.</a:t>
            </a:r>
            <a:endParaRPr lang="da-DK" sz="24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4121" y="417630"/>
            <a:ext cx="10693187" cy="902134"/>
          </a:xfrm>
        </p:spPr>
        <p:txBody>
          <a:bodyPr/>
          <a:lstStyle/>
          <a:p>
            <a:r>
              <a:rPr lang="da-DK" dirty="0" smtClean="0"/>
              <a:t>Strukturel kvalitet er dagtilbuddets fysiske rammer, personalets uddannelse, normering og organisering   </a:t>
            </a:r>
            <a:endParaRPr lang="da-DK" sz="2000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4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pic>
        <p:nvPicPr>
          <p:cNvPr id="8" name="Pladsholder til indhold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53" y="1788954"/>
            <a:ext cx="4370832" cy="4373880"/>
          </a:xfrm>
        </p:spPr>
      </p:pic>
    </p:spTree>
    <p:extLst>
      <p:ext uri="{BB962C8B-B14F-4D97-AF65-F5344CB8AC3E}">
        <p14:creationId xmlns:p14="http://schemas.microsoft.com/office/powerpoint/2010/main" val="8247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480000" y="1800000"/>
            <a:ext cx="4864905" cy="491032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Normering og gruppestørrelser kan have væsentlig betydning for barn-voksen-interaktion.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Normering i dagtilbud kan have betydning for børnenes sociale og kognitive kompetencer.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Gruppestørrelsen har betydning for interaktioner og læring.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Gruppeorganiseringen har betydning for børns leg og-læringspotentiale</a:t>
            </a:r>
            <a:r>
              <a:rPr lang="da-DK" sz="1800" dirty="0" smtClean="0">
                <a:solidFill>
                  <a:schemeClr val="tx2"/>
                </a:solidFill>
              </a:rPr>
              <a:t> . </a:t>
            </a:r>
            <a:endParaRPr lang="da-DK" sz="18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37674" y="720000"/>
            <a:ext cx="10670116" cy="765545"/>
          </a:xfrm>
        </p:spPr>
        <p:txBody>
          <a:bodyPr anchor="t" anchorCtr="0"/>
          <a:lstStyle/>
          <a:p>
            <a:r>
              <a:rPr lang="da-DK" dirty="0" smtClean="0"/>
              <a:t>Høj normering og mindre gruppestørrelser kan skabe høj kvalitet</a:t>
            </a:r>
            <a:endParaRPr lang="da-DK" dirty="0"/>
          </a:p>
        </p:txBody>
      </p:sp>
      <p:pic>
        <p:nvPicPr>
          <p:cNvPr id="8" name="Pladsholder til indhold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500"/>
          <a:stretch/>
        </p:blipFill>
        <p:spPr>
          <a:xfrm>
            <a:off x="69690" y="1800000"/>
            <a:ext cx="5944523" cy="3790616"/>
          </a:xfrm>
          <a:prstGeom prst="rect">
            <a:avLst/>
          </a:prstGeom>
        </p:spPr>
      </p:pic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5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880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indhold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61"/>
          <a:stretch/>
        </p:blipFill>
        <p:spPr>
          <a:xfrm>
            <a:off x="768001" y="1917455"/>
            <a:ext cx="5322596" cy="3445032"/>
          </a:xfrm>
        </p:spPr>
      </p:pic>
      <p:sp>
        <p:nvSpPr>
          <p:cNvPr id="6" name="Pladsholder til indhold 5"/>
          <p:cNvSpPr>
            <a:spLocks noGrp="1"/>
          </p:cNvSpPr>
          <p:nvPr>
            <p:ph idx="14"/>
          </p:nvPr>
        </p:nvSpPr>
        <p:spPr>
          <a:xfrm>
            <a:off x="6480000" y="1800000"/>
            <a:ext cx="3600000" cy="46176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Dagtilbuddets fysiske rammer er af betydning for børns </a:t>
            </a:r>
            <a:r>
              <a:rPr lang="da-DK" sz="2400" dirty="0" smtClean="0">
                <a:solidFill>
                  <a:schemeClr val="tx2"/>
                </a:solidFill>
              </a:rPr>
              <a:t>aktivitetsniveau.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Udemiljø betyder meget for </a:t>
            </a:r>
            <a:r>
              <a:rPr lang="da-DK" sz="2400" dirty="0" smtClean="0">
                <a:solidFill>
                  <a:schemeClr val="tx2"/>
                </a:solidFill>
              </a:rPr>
              <a:t>børns sundhed, </a:t>
            </a:r>
            <a:r>
              <a:rPr lang="da-DK" sz="2400" dirty="0">
                <a:solidFill>
                  <a:schemeClr val="tx2"/>
                </a:solidFill>
              </a:rPr>
              <a:t>trivsel, læring og </a:t>
            </a:r>
            <a:r>
              <a:rPr lang="da-DK" sz="2400" dirty="0" smtClean="0">
                <a:solidFill>
                  <a:schemeClr val="tx2"/>
                </a:solidFill>
              </a:rPr>
              <a:t>udvikling.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Der er implicitte </a:t>
            </a:r>
            <a:r>
              <a:rPr lang="da-DK" sz="2400" dirty="0" smtClean="0">
                <a:solidFill>
                  <a:schemeClr val="tx2"/>
                </a:solidFill>
              </a:rPr>
              <a:t>regler </a:t>
            </a:r>
            <a:r>
              <a:rPr lang="da-DK" sz="2400" dirty="0">
                <a:solidFill>
                  <a:schemeClr val="tx2"/>
                </a:solidFill>
              </a:rPr>
              <a:t>og normer i </a:t>
            </a:r>
            <a:r>
              <a:rPr lang="da-DK" sz="2400" dirty="0" smtClean="0">
                <a:solidFill>
                  <a:schemeClr val="tx2"/>
                </a:solidFill>
              </a:rPr>
              <a:t>rummet. 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Refleksion og medbestemmelse skaber kvalitet i </a:t>
            </a:r>
            <a:r>
              <a:rPr lang="da-DK" sz="2400" dirty="0" smtClean="0">
                <a:solidFill>
                  <a:schemeClr val="tx2"/>
                </a:solidFill>
              </a:rPr>
              <a:t>daginstitutionen.</a:t>
            </a:r>
            <a:endParaRPr lang="da-DK" sz="24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1" y="720000"/>
            <a:ext cx="10670116" cy="902134"/>
          </a:xfrm>
        </p:spPr>
        <p:txBody>
          <a:bodyPr anchor="t" anchorCtr="0"/>
          <a:lstStyle/>
          <a:p>
            <a:r>
              <a:rPr lang="da-DK" dirty="0" smtClean="0"/>
              <a:t>Fysiske rammer har betydning for den pædagogiske kvalitet</a:t>
            </a:r>
            <a:endParaRPr lang="da-DK" sz="2000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6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584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480000" y="1800000"/>
            <a:ext cx="3600000" cy="461767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Uddannet personale har positiv betydning for kvaliteten i dagtilbud.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Efter- og videreuddannelse af pædagogisk personale øger kvaliteten af det pædagogiske arbejde.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Personalestabiliteten kan være af afgørende betydning for den pædagogiske indsats.</a:t>
            </a:r>
            <a:endParaRPr lang="da-DK" sz="24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Desto mere uddannelse, desto mere kvalitet</a:t>
            </a:r>
            <a:endParaRPr lang="da-DK" dirty="0"/>
          </a:p>
        </p:txBody>
      </p:sp>
      <p:pic>
        <p:nvPicPr>
          <p:cNvPr id="8" name="Pladsholder til indhold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7" r="-2161"/>
          <a:stretch/>
        </p:blipFill>
        <p:spPr>
          <a:xfrm>
            <a:off x="1223963" y="2000397"/>
            <a:ext cx="4888487" cy="3391343"/>
          </a:xfrm>
          <a:prstGeom prst="rect">
            <a:avLst/>
          </a:prstGeom>
        </p:spPr>
      </p:pic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7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439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4"/>
          </p:nvPr>
        </p:nvSpPr>
        <p:spPr>
          <a:xfrm>
            <a:off x="6600802" y="2008414"/>
            <a:ext cx="3600000" cy="4276315"/>
          </a:xfrm>
        </p:spPr>
        <p:txBody>
          <a:bodyPr/>
          <a:lstStyle/>
          <a:p>
            <a:r>
              <a:rPr lang="da-DK" sz="2400" dirty="0">
                <a:solidFill>
                  <a:schemeClr val="tx2"/>
                </a:solidFill>
              </a:rPr>
              <a:t>Proceskvalitet </a:t>
            </a:r>
            <a:r>
              <a:rPr lang="da-DK" sz="2400" dirty="0" smtClean="0">
                <a:solidFill>
                  <a:schemeClr val="tx2"/>
                </a:solidFill>
              </a:rPr>
              <a:t>omfatter: 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Interaktioner mellem børn og </a:t>
            </a:r>
            <a:r>
              <a:rPr lang="da-DK" sz="2400" dirty="0" smtClean="0">
                <a:solidFill>
                  <a:schemeClr val="tx2"/>
                </a:solidFill>
              </a:rPr>
              <a:t>voksne.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Leg.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Rutineprægede situationer og aktiviteter.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Ledelse af dagtilbud.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Forældresamarbejde. </a:t>
            </a:r>
            <a:endParaRPr lang="da-DK" sz="24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1" y="720000"/>
            <a:ext cx="10670116" cy="902134"/>
          </a:xfrm>
        </p:spPr>
        <p:txBody>
          <a:bodyPr anchor="t" anchorCtr="0"/>
          <a:lstStyle/>
          <a:p>
            <a:r>
              <a:rPr lang="da-DK" dirty="0" smtClean="0"/>
              <a:t>Proceskvalitet handler om den pædagogiske interaktion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8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53" y="1788954"/>
            <a:ext cx="4370832" cy="4373880"/>
          </a:xfrm>
        </p:spPr>
      </p:pic>
    </p:spTree>
    <p:extLst>
      <p:ext uri="{BB962C8B-B14F-4D97-AF65-F5344CB8AC3E}">
        <p14:creationId xmlns:p14="http://schemas.microsoft.com/office/powerpoint/2010/main" val="144706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480000" y="1800000"/>
            <a:ext cx="3812075" cy="46176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For </a:t>
            </a:r>
            <a:r>
              <a:rPr lang="da-DK" sz="2400" dirty="0">
                <a:solidFill>
                  <a:schemeClr val="tx2"/>
                </a:solidFill>
              </a:rPr>
              <a:t>at opnå gode </a:t>
            </a:r>
            <a:r>
              <a:rPr lang="da-DK" sz="2400" dirty="0" smtClean="0">
                <a:solidFill>
                  <a:schemeClr val="tx2"/>
                </a:solidFill>
              </a:rPr>
              <a:t>barn-voksen- </a:t>
            </a:r>
            <a:r>
              <a:rPr lang="da-DK" sz="2400" dirty="0">
                <a:solidFill>
                  <a:schemeClr val="tx2"/>
                </a:solidFill>
              </a:rPr>
              <a:t>interaktioner skal de voksne og børnene mødes om noget fælles i et gensidigt </a:t>
            </a:r>
            <a:r>
              <a:rPr lang="da-DK" sz="2400" dirty="0" smtClean="0">
                <a:solidFill>
                  <a:schemeClr val="tx2"/>
                </a:solidFill>
              </a:rPr>
              <a:t>samspil.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Børns medindflydelse er en forudsætning for en god </a:t>
            </a:r>
            <a:r>
              <a:rPr lang="da-DK" sz="2400" dirty="0" smtClean="0">
                <a:solidFill>
                  <a:schemeClr val="tx2"/>
                </a:solidFill>
              </a:rPr>
              <a:t>barn-voksen- interaktion.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0-2 årige interagerer mere, når der er voksne til </a:t>
            </a:r>
            <a:r>
              <a:rPr lang="da-DK" sz="2400" dirty="0" smtClean="0">
                <a:solidFill>
                  <a:schemeClr val="tx2"/>
                </a:solidFill>
              </a:rPr>
              <a:t>stede.</a:t>
            </a:r>
            <a:endParaRPr lang="da-DK" sz="24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511362" y="571653"/>
            <a:ext cx="10670116" cy="1094096"/>
          </a:xfrm>
        </p:spPr>
        <p:txBody>
          <a:bodyPr anchor="t" anchorCtr="0"/>
          <a:lstStyle/>
          <a:p>
            <a:r>
              <a:rPr lang="da-DK" dirty="0"/>
              <a:t>Inddragende interaktioner mellem barn og voksen er vigtigst f</a:t>
            </a:r>
            <a:r>
              <a:rPr lang="da-DK" dirty="0" smtClean="0"/>
              <a:t>or kvalitet</a:t>
            </a:r>
            <a:endParaRPr lang="da-DK" dirty="0"/>
          </a:p>
        </p:txBody>
      </p:sp>
      <p:pic>
        <p:nvPicPr>
          <p:cNvPr id="8" name="Pladsholder til indhold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5" r="-1985"/>
          <a:stretch/>
        </p:blipFill>
        <p:spPr>
          <a:xfrm>
            <a:off x="1605865" y="1584945"/>
            <a:ext cx="4505461" cy="3729939"/>
          </a:xfrm>
          <a:prstGeom prst="rect">
            <a:avLst/>
          </a:prstGeom>
        </p:spPr>
      </p:pic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9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532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480000" y="1800000"/>
            <a:ext cx="3740347" cy="401719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Pædagogerne spiller en afgørende rolle i børnenes leg.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Pædagogernes fysiske tilstedeværelse og kontakt bidrager til en mere aktiv leg.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Legen fungerer som en ramme for børnenes sociale interaktion.</a:t>
            </a:r>
            <a:endParaRPr lang="da-DK" sz="24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36256" y="602503"/>
            <a:ext cx="10670116" cy="902134"/>
          </a:xfrm>
        </p:spPr>
        <p:txBody>
          <a:bodyPr anchor="t" anchorCtr="0"/>
          <a:lstStyle/>
          <a:p>
            <a:r>
              <a:rPr lang="da-DK" dirty="0"/>
              <a:t>Leg med voksenkontakt kan øge kvaliteten i et dagtilbud</a:t>
            </a:r>
          </a:p>
        </p:txBody>
      </p:sp>
      <p:pic>
        <p:nvPicPr>
          <p:cNvPr id="8" name="Pladsholder til indhold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603"/>
          <a:stretch/>
        </p:blipFill>
        <p:spPr>
          <a:xfrm>
            <a:off x="443347" y="1849348"/>
            <a:ext cx="5757648" cy="3635204"/>
          </a:xfrm>
          <a:prstGeom prst="rect">
            <a:avLst/>
          </a:prstGeom>
        </p:spPr>
      </p:pic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10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439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5927271" y="1622134"/>
            <a:ext cx="5078186" cy="49297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Måltidssituationen er et frirum, der også har en socialiserende funktion.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Samlingen kan fremme deltagelse, medbestemmelse og demokratiforståelse hos børn.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Naturaktiviteter kan aktivere børnene og give dem mulighed for at udforske forskellige materialer.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1" y="720000"/>
            <a:ext cx="10670116" cy="902134"/>
          </a:xfrm>
        </p:spPr>
        <p:txBody>
          <a:bodyPr anchor="t" anchorCtr="0"/>
          <a:lstStyle/>
          <a:p>
            <a:r>
              <a:rPr lang="da-DK" dirty="0"/>
              <a:t>Aktiviteter, der engagerer og samler børn</a:t>
            </a:r>
            <a:r>
              <a:rPr lang="da-DK" dirty="0" smtClean="0"/>
              <a:t>, kan </a:t>
            </a:r>
            <a:r>
              <a:rPr lang="da-DK" dirty="0"/>
              <a:t>øge </a:t>
            </a:r>
            <a:r>
              <a:rPr lang="da-DK" dirty="0" smtClean="0"/>
              <a:t>kvaliteten</a:t>
            </a:r>
            <a:endParaRPr lang="da-DK" dirty="0"/>
          </a:p>
        </p:txBody>
      </p:sp>
      <p:pic>
        <p:nvPicPr>
          <p:cNvPr id="8" name="Pladsholder til indhold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963"/>
          <a:stretch/>
        </p:blipFill>
        <p:spPr>
          <a:xfrm>
            <a:off x="73891" y="1916800"/>
            <a:ext cx="6088817" cy="3865163"/>
          </a:xfrm>
          <a:prstGeom prst="rect">
            <a:avLst/>
          </a:prstGeom>
        </p:spPr>
      </p:pic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11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Kvalitet i dagtilbud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203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273858" y="1622134"/>
            <a:ext cx="5241201" cy="49297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Stærk faglig ledelse af dagtilbud kendetegnes ved at være optaget af </a:t>
            </a:r>
            <a:r>
              <a:rPr lang="da-DK" sz="2400" dirty="0" smtClean="0">
                <a:solidFill>
                  <a:schemeClr val="tx2"/>
                </a:solidFill>
              </a:rPr>
              <a:t>kvalitet.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Strategisk </a:t>
            </a:r>
            <a:r>
              <a:rPr lang="da-DK" sz="2400" dirty="0">
                <a:solidFill>
                  <a:schemeClr val="tx2"/>
                </a:solidFill>
              </a:rPr>
              <a:t>ledelse er, når beslutninger og målsætninger er tydelige og når ud i </a:t>
            </a:r>
            <a:r>
              <a:rPr lang="da-DK" sz="2400" dirty="0" smtClean="0">
                <a:solidFill>
                  <a:schemeClr val="tx2"/>
                </a:solidFill>
              </a:rPr>
              <a:t>praksis.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God </a:t>
            </a:r>
            <a:r>
              <a:rPr lang="da-DK" sz="2400" dirty="0">
                <a:solidFill>
                  <a:schemeClr val="tx2"/>
                </a:solidFill>
              </a:rPr>
              <a:t>personaleledelse er, når ledelsen sætter kompetencer i fokus og engagerer medarbejderne.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1" y="720000"/>
            <a:ext cx="10670116" cy="902134"/>
          </a:xfrm>
        </p:spPr>
        <p:txBody>
          <a:bodyPr anchor="t" anchorCtr="0"/>
          <a:lstStyle/>
          <a:p>
            <a:r>
              <a:rPr lang="da-DK" dirty="0" smtClean="0"/>
              <a:t>Ledelse af dagtilbud, kan </a:t>
            </a:r>
            <a:r>
              <a:rPr lang="da-DK" dirty="0"/>
              <a:t>øge </a:t>
            </a:r>
            <a:r>
              <a:rPr lang="da-DK" dirty="0" smtClean="0"/>
              <a:t>kvaliteten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12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Kvalitet i dagtilbud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55" y="1343154"/>
            <a:ext cx="5477143" cy="376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8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5927271" y="1622134"/>
            <a:ext cx="5078186" cy="49297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Et godt forældresamarbejde kan forbedre barnets læringsmiljø.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Forældresamarbejdet styrkes ved, at hjemmet og dagtilbuddet udveksler unik viden om barnet.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Tillidsbaseret kommunikation og et fælles sprog er nøglen til et godt samarbejde.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Dagtilbuddet tilbyder mange situationer, det gode forældresamarbejde kan finde sted </a:t>
            </a:r>
            <a:r>
              <a:rPr lang="da-DK" sz="2400" dirty="0" smtClean="0">
                <a:solidFill>
                  <a:schemeClr val="tx2"/>
                </a:solidFill>
              </a:rPr>
              <a:t>i.</a:t>
            </a:r>
            <a:r>
              <a:rPr lang="da-DK" sz="2400" dirty="0" smtClean="0"/>
              <a:t> </a:t>
            </a:r>
            <a:endParaRPr lang="da-DK" sz="2400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1" y="720000"/>
            <a:ext cx="10670116" cy="902134"/>
          </a:xfrm>
        </p:spPr>
        <p:txBody>
          <a:bodyPr anchor="t" anchorCtr="0"/>
          <a:lstStyle/>
          <a:p>
            <a:r>
              <a:rPr lang="da-DK" dirty="0" smtClean="0"/>
              <a:t>Et styrket forældresamarbejde, kan </a:t>
            </a:r>
            <a:r>
              <a:rPr lang="da-DK" dirty="0"/>
              <a:t>øge </a:t>
            </a:r>
            <a:r>
              <a:rPr lang="da-DK" dirty="0" smtClean="0"/>
              <a:t>kvaliteten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13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Kvalitet i dagtilbud</a:t>
            </a:r>
            <a:endParaRPr lang="da-DK" dirty="0"/>
          </a:p>
        </p:txBody>
      </p:sp>
      <p:pic>
        <p:nvPicPr>
          <p:cNvPr id="10" name="Pladsholder til indhold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25" b="4247"/>
          <a:stretch/>
        </p:blipFill>
        <p:spPr>
          <a:xfrm>
            <a:off x="574071" y="1447482"/>
            <a:ext cx="4946057" cy="3664235"/>
          </a:xfrm>
        </p:spPr>
      </p:pic>
    </p:spTree>
    <p:extLst>
      <p:ext uri="{BB962C8B-B14F-4D97-AF65-F5344CB8AC3E}">
        <p14:creationId xmlns:p14="http://schemas.microsoft.com/office/powerpoint/2010/main" val="42033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4"/>
          </p:nvPr>
        </p:nvSpPr>
        <p:spPr>
          <a:xfrm>
            <a:off x="6480000" y="2155371"/>
            <a:ext cx="3600000" cy="4007463"/>
          </a:xfrm>
        </p:spPr>
        <p:txBody>
          <a:bodyPr/>
          <a:lstStyle/>
          <a:p>
            <a:r>
              <a:rPr lang="da-DK" sz="2400" dirty="0" smtClean="0">
                <a:solidFill>
                  <a:schemeClr val="tx2"/>
                </a:solidFill>
              </a:rPr>
              <a:t>Resultatkvalitet omfatter: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Sociale kompetencer.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Faglige </a:t>
            </a:r>
            <a:r>
              <a:rPr lang="da-DK" sz="2400" dirty="0">
                <a:solidFill>
                  <a:schemeClr val="tx2"/>
                </a:solidFill>
              </a:rPr>
              <a:t>kognitive </a:t>
            </a:r>
            <a:r>
              <a:rPr lang="da-DK" sz="2400" dirty="0" smtClean="0">
                <a:solidFill>
                  <a:schemeClr val="tx2"/>
                </a:solidFill>
              </a:rPr>
              <a:t>færdigheder.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Skoleparathed.</a:t>
            </a:r>
            <a:endParaRPr lang="da-DK" sz="24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1" y="720000"/>
            <a:ext cx="10670116" cy="902134"/>
          </a:xfrm>
        </p:spPr>
        <p:txBody>
          <a:bodyPr anchor="t" anchorCtr="0"/>
          <a:lstStyle/>
          <a:p>
            <a:r>
              <a:rPr lang="da-DK" dirty="0" smtClean="0"/>
              <a:t>Resultatkvalitet handler om børnenes færdigheder og sammenhæng til skole</a:t>
            </a:r>
            <a:endParaRPr lang="da-DK" sz="20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14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  <p:pic>
        <p:nvPicPr>
          <p:cNvPr id="5" name="Pladsholder til indhold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53" y="1788954"/>
            <a:ext cx="4370832" cy="4373880"/>
          </a:xfrm>
        </p:spPr>
      </p:pic>
    </p:spTree>
    <p:extLst>
      <p:ext uri="{BB962C8B-B14F-4D97-AF65-F5344CB8AC3E}">
        <p14:creationId xmlns:p14="http://schemas.microsoft.com/office/powerpoint/2010/main" val="145730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5927271" y="1622134"/>
            <a:ext cx="5078186" cy="49297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Kvalitet i interaktionen mellem børn og voksne fremmer børns udvikling af sociale kompetencer.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Børn udvikler sociale kompetencer i positive børnefællesskaber.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Målrettede indsatser kan i mindre grad understøtte børns udvikling af sociale kompetencer.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1" y="720000"/>
            <a:ext cx="10670116" cy="902134"/>
          </a:xfrm>
        </p:spPr>
        <p:txBody>
          <a:bodyPr anchor="t" anchorCtr="0"/>
          <a:lstStyle/>
          <a:p>
            <a:r>
              <a:rPr lang="da-DK" dirty="0" smtClean="0"/>
              <a:t>Børn udvikler sociale kompetencer i fællesskab med andre børn og voksne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15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Kvalitet i dagtilbud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8" name="Pladsholder til indhold 9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952" r="17189" b="2355"/>
          <a:stretch/>
        </p:blipFill>
        <p:spPr>
          <a:xfrm>
            <a:off x="991061" y="1545243"/>
            <a:ext cx="4853852" cy="437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4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344973" y="1716762"/>
            <a:ext cx="4497197" cy="470091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Strukturerede eksplicitte læringsaktiviteter kan fremme børns faglige kognitive færdigheder </a:t>
            </a:r>
            <a:r>
              <a:rPr lang="da-DK" sz="2400" dirty="0" smtClean="0">
                <a:solidFill>
                  <a:schemeClr val="tx2"/>
                </a:solidFill>
              </a:rPr>
              <a:t>- </a:t>
            </a:r>
            <a:r>
              <a:rPr lang="da-DK" sz="2400" dirty="0">
                <a:solidFill>
                  <a:schemeClr val="tx2"/>
                </a:solidFill>
              </a:rPr>
              <a:t>også for børn som anses for </a:t>
            </a:r>
            <a:r>
              <a:rPr lang="da-DK" sz="2400" dirty="0" smtClean="0">
                <a:solidFill>
                  <a:schemeClr val="tx2"/>
                </a:solidFill>
              </a:rPr>
              <a:t>udsatte.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Arbejdshukommelsen er vigtig for udviklingen af børns faglige </a:t>
            </a:r>
            <a:r>
              <a:rPr lang="da-DK" sz="2400" dirty="0" smtClean="0">
                <a:solidFill>
                  <a:schemeClr val="tx2"/>
                </a:solidFill>
              </a:rPr>
              <a:t>færdigheder.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Børns tidlige udvikling af faglige kognitive færdigheder kan påvirke deres læring i </a:t>
            </a:r>
            <a:r>
              <a:rPr lang="da-DK" sz="2400" dirty="0" smtClean="0">
                <a:solidFill>
                  <a:schemeClr val="tx2"/>
                </a:solidFill>
              </a:rPr>
              <a:t>skolen.</a:t>
            </a:r>
            <a:endParaRPr lang="da-DK" sz="24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0" y="720000"/>
            <a:ext cx="10670117" cy="996761"/>
          </a:xfrm>
        </p:spPr>
        <p:txBody>
          <a:bodyPr anchor="t" anchorCtr="0"/>
          <a:lstStyle/>
          <a:p>
            <a:pPr lvl="0"/>
            <a:r>
              <a:rPr lang="da-DK" dirty="0"/>
              <a:t>Strukturerede </a:t>
            </a:r>
            <a:r>
              <a:rPr lang="da-DK" dirty="0" smtClean="0"/>
              <a:t>læringsaktiviteter og udvikling af arbejdshukommelse kan </a:t>
            </a:r>
            <a:r>
              <a:rPr lang="da-DK" dirty="0"/>
              <a:t>fremme børns faglige kognitive færdigheder </a:t>
            </a:r>
          </a:p>
        </p:txBody>
      </p:sp>
      <p:pic>
        <p:nvPicPr>
          <p:cNvPr id="8" name="Pladsholder til indhold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31"/>
          <a:stretch/>
        </p:blipFill>
        <p:spPr>
          <a:xfrm>
            <a:off x="443346" y="1845129"/>
            <a:ext cx="5901628" cy="3561052"/>
          </a:xfrm>
          <a:prstGeom prst="rect">
            <a:avLst/>
          </a:prstGeom>
        </p:spPr>
      </p:pic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16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836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indhold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"/>
          <a:stretch/>
        </p:blipFill>
        <p:spPr>
          <a:xfrm>
            <a:off x="378691" y="1631406"/>
            <a:ext cx="5922583" cy="3875939"/>
          </a:xfrm>
        </p:spPr>
      </p:pic>
      <p:sp>
        <p:nvSpPr>
          <p:cNvPr id="6" name="Pladsholder til indhold 5"/>
          <p:cNvSpPr>
            <a:spLocks noGrp="1"/>
          </p:cNvSpPr>
          <p:nvPr>
            <p:ph idx="14"/>
          </p:nvPr>
        </p:nvSpPr>
        <p:spPr>
          <a:xfrm>
            <a:off x="6480000" y="1800001"/>
            <a:ext cx="3921300" cy="403738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Dagtilbuddet </a:t>
            </a:r>
            <a:r>
              <a:rPr lang="da-DK" sz="2400" dirty="0">
                <a:solidFill>
                  <a:schemeClr val="tx2"/>
                </a:solidFill>
              </a:rPr>
              <a:t>er en særlig vigtig arena for inkluderende processer og </a:t>
            </a:r>
            <a:r>
              <a:rPr lang="da-DK" sz="2400" dirty="0" smtClean="0">
                <a:solidFill>
                  <a:schemeClr val="tx2"/>
                </a:solidFill>
              </a:rPr>
              <a:t>socialisering.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Den gode overgang til skole kalder på et godt samarbejde mellem mange </a:t>
            </a:r>
            <a:r>
              <a:rPr lang="da-DK" sz="2400" dirty="0" smtClean="0">
                <a:solidFill>
                  <a:schemeClr val="tx2"/>
                </a:solidFill>
              </a:rPr>
              <a:t>aktører.</a:t>
            </a:r>
            <a:endParaRPr lang="da-DK" sz="2400" dirty="0">
              <a:solidFill>
                <a:schemeClr val="tx2"/>
              </a:solidFill>
            </a:endParaRP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1" y="720000"/>
            <a:ext cx="10670116" cy="902134"/>
          </a:xfrm>
        </p:spPr>
        <p:txBody>
          <a:bodyPr anchor="t" anchorCtr="0"/>
          <a:lstStyle/>
          <a:p>
            <a:r>
              <a:rPr lang="da-DK" dirty="0" smtClean="0"/>
              <a:t>Tværfagligt samarbejde og socialisering øger børns skoleparathed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17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63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1219200" y="1621893"/>
            <a:ext cx="7307856" cy="46176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Litteratursøgning efter empirisk primærforskning </a:t>
            </a:r>
            <a:r>
              <a:rPr lang="da-DK" sz="2400" dirty="0" smtClean="0">
                <a:solidFill>
                  <a:schemeClr val="tx2"/>
                </a:solidFill>
              </a:rPr>
              <a:t>samt forskningskortlægninger </a:t>
            </a:r>
            <a:r>
              <a:rPr lang="da-DK" sz="2400" dirty="0">
                <a:solidFill>
                  <a:schemeClr val="tx2"/>
                </a:solidFill>
              </a:rPr>
              <a:t>i </a:t>
            </a:r>
            <a:r>
              <a:rPr lang="da-DK" sz="2400" dirty="0" smtClean="0">
                <a:solidFill>
                  <a:schemeClr val="tx2"/>
                </a:solidFill>
              </a:rPr>
              <a:t>tre udvalgte databaser.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Både dansk og international forskning.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Afgrænsning fra 2008 til 2016. 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 smtClean="0">
                <a:solidFill>
                  <a:schemeClr val="tx2"/>
                </a:solidFill>
              </a:rPr>
              <a:t>1.478 </a:t>
            </a:r>
            <a:r>
              <a:rPr lang="da-DK" sz="2400" dirty="0">
                <a:solidFill>
                  <a:schemeClr val="tx2"/>
                </a:solidFill>
              </a:rPr>
              <a:t>muligt relevante referencer i de tre databaser.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376 studier efter 1. </a:t>
            </a:r>
            <a:r>
              <a:rPr lang="da-DK" sz="2400" dirty="0" smtClean="0">
                <a:solidFill>
                  <a:schemeClr val="tx2"/>
                </a:solidFill>
              </a:rPr>
              <a:t>screening. </a:t>
            </a:r>
            <a:endParaRPr lang="da-DK" sz="2400" dirty="0">
              <a:solidFill>
                <a:schemeClr val="tx2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400" dirty="0">
                <a:solidFill>
                  <a:schemeClr val="tx2"/>
                </a:solidFill>
              </a:rPr>
              <a:t>I </a:t>
            </a:r>
            <a:r>
              <a:rPr lang="da-DK" sz="2400" dirty="0" smtClean="0">
                <a:solidFill>
                  <a:schemeClr val="tx2"/>
                </a:solidFill>
              </a:rPr>
              <a:t>opsamlingen indgår 119 udvalgte studier. 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19200" y="720000"/>
            <a:ext cx="10670116" cy="902134"/>
          </a:xfrm>
        </p:spPr>
        <p:txBody>
          <a:bodyPr anchor="t" anchorCtr="0"/>
          <a:lstStyle/>
          <a:p>
            <a:r>
              <a:rPr lang="da-DK" dirty="0" smtClean="0"/>
              <a:t>Vidensopsamlingen bygger på</a:t>
            </a:r>
            <a:endParaRPr lang="da-DK" sz="2000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18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Kvalitet i dagtilbud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678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240579" y="337074"/>
            <a:ext cx="11129029" cy="1202077"/>
          </a:xfrm>
        </p:spPr>
        <p:txBody>
          <a:bodyPr/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/>
              <a:t/>
            </a:r>
            <a:br>
              <a:rPr lang="da-DK" dirty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/>
              <a:t/>
            </a:r>
            <a:br>
              <a:rPr lang="da-DK" dirty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/>
              <a:t/>
            </a:r>
            <a:br>
              <a:rPr lang="da-DK" dirty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/>
              <a:t/>
            </a:r>
            <a:br>
              <a:rPr lang="da-DK" dirty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Vil du vide mere om kvalitet i dagtilbud?</a:t>
            </a:r>
            <a:br>
              <a:rPr lang="da-DK" dirty="0" smtClean="0"/>
            </a:br>
            <a:r>
              <a:rPr lang="da-DK" sz="1600" dirty="0" smtClean="0"/>
              <a:t/>
            </a:r>
            <a:br>
              <a:rPr lang="da-DK" sz="1600" dirty="0" smtClean="0"/>
            </a:br>
            <a:endParaRPr lang="da-DK" sz="1600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1223432" y="1356189"/>
            <a:ext cx="6471911" cy="5308249"/>
          </a:xfrm>
        </p:spPr>
        <p:txBody>
          <a:bodyPr/>
          <a:lstStyle/>
          <a:p>
            <a:r>
              <a:rPr lang="da-DK" sz="2400" dirty="0" smtClean="0"/>
              <a:t>Hent udgivelsen Kvalitet i dagtilbud – pointer fra forskning</a:t>
            </a:r>
            <a:r>
              <a:rPr lang="da-DK" sz="2400" dirty="0"/>
              <a:t>: </a:t>
            </a:r>
            <a:endParaRPr lang="da-DK" sz="2400" dirty="0" smtClean="0"/>
          </a:p>
          <a:p>
            <a:r>
              <a:rPr lang="da-DK" sz="2400" smtClean="0">
                <a:hlinkClick r:id="rId2"/>
              </a:rPr>
              <a:t>https</a:t>
            </a:r>
            <a:r>
              <a:rPr lang="da-DK" sz="2400">
                <a:hlinkClick r:id="rId2"/>
              </a:rPr>
              <a:t>://</a:t>
            </a:r>
            <a:r>
              <a:rPr lang="da-DK" sz="2400" smtClean="0">
                <a:hlinkClick r:id="rId2"/>
              </a:rPr>
              <a:t>www.eva.dk/sites/eva/files/2018-01/Vidensopsamling%20Kvalitet%20i%20dagtilbud.PDF</a:t>
            </a:r>
            <a:r>
              <a:rPr lang="da-DK" sz="2400" smtClean="0"/>
              <a:t> </a:t>
            </a:r>
            <a:r>
              <a:rPr lang="da-DK" sz="2400" dirty="0" smtClean="0"/>
              <a:t/>
            </a:r>
            <a:br>
              <a:rPr lang="da-DK" sz="2400" dirty="0" smtClean="0"/>
            </a:br>
            <a:endParaRPr lang="da-DK" sz="2400" dirty="0" smtClean="0"/>
          </a:p>
          <a:p>
            <a:r>
              <a:rPr lang="da-DK" sz="2400" dirty="0"/>
              <a:t>Eller </a:t>
            </a:r>
            <a:r>
              <a:rPr lang="da-DK" sz="2400" dirty="0" smtClean="0"/>
              <a:t>find </a:t>
            </a:r>
            <a:r>
              <a:rPr lang="da-DK" sz="2400" dirty="0" err="1" smtClean="0"/>
              <a:t>EVAs</a:t>
            </a:r>
            <a:r>
              <a:rPr lang="da-DK" sz="2400" dirty="0" smtClean="0"/>
              <a:t> andre udgivelser om kvalitet i dagtilbud her: </a:t>
            </a:r>
          </a:p>
          <a:p>
            <a:r>
              <a:rPr lang="da-DK" sz="2400" dirty="0" smtClean="0">
                <a:hlinkClick r:id="rId3"/>
              </a:rPr>
              <a:t>https</a:t>
            </a:r>
            <a:r>
              <a:rPr lang="da-DK" sz="2400" dirty="0">
                <a:hlinkClick r:id="rId3"/>
              </a:rPr>
              <a:t>://</a:t>
            </a:r>
            <a:r>
              <a:rPr lang="da-DK" sz="2400" dirty="0" smtClean="0">
                <a:hlinkClick r:id="rId3"/>
              </a:rPr>
              <a:t>www.eva.dk/dagtilbud-boern/kvalitet-dagtilbud-0</a:t>
            </a:r>
            <a:r>
              <a:rPr lang="da-DK" sz="2400" dirty="0" smtClean="0"/>
              <a:t> </a:t>
            </a:r>
            <a:endParaRPr lang="da-DK" sz="2400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DA12-F1F9-43F2-A12A-1E9EF0E92BD7}" type="slidenum">
              <a:rPr lang="da-DK" smtClean="0"/>
              <a:t>19</a:t>
            </a:fld>
            <a:endParaRPr lang="da-DK"/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Kvalitet i dagtilbud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72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U_PowerPoint">
  <a:themeElements>
    <a:clrScheme name="EVA_2017_XX">
      <a:dk1>
        <a:srgbClr val="413282"/>
      </a:dk1>
      <a:lt1>
        <a:srgbClr val="FFFFFF"/>
      </a:lt1>
      <a:dk2>
        <a:srgbClr val="000000"/>
      </a:dk2>
      <a:lt2>
        <a:srgbClr val="E2E2E2"/>
      </a:lt2>
      <a:accent1>
        <a:srgbClr val="413282"/>
      </a:accent1>
      <a:accent2>
        <a:srgbClr val="FF5050"/>
      </a:accent2>
      <a:accent3>
        <a:srgbClr val="82BEF5"/>
      </a:accent3>
      <a:accent4>
        <a:srgbClr val="FFD300"/>
      </a:accent4>
      <a:accent5>
        <a:srgbClr val="69BD54"/>
      </a:accent5>
      <a:accent6>
        <a:srgbClr val="A0A078"/>
      </a:accent6>
      <a:hlink>
        <a:srgbClr val="5996D7"/>
      </a:hlink>
      <a:folHlink>
        <a:srgbClr val="6B59AB"/>
      </a:folHlink>
    </a:clrScheme>
    <a:fontScheme name="EVA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skabelon" id="{426849DE-CB89-4DFF-AC02-65886851B899}" vid="{FF1D3297-43C2-4DDD-BB14-F4153D973DB0}"/>
    </a:ext>
  </a:extLst>
</a:theme>
</file>

<file path=ppt/theme/theme2.xml><?xml version="1.0" encoding="utf-8"?>
<a:theme xmlns:a="http://schemas.openxmlformats.org/drawingml/2006/main" name="1_UU_PowerPoint">
  <a:themeElements>
    <a:clrScheme name="EVA 2017 farver">
      <a:dk1>
        <a:srgbClr val="413282"/>
      </a:dk1>
      <a:lt1>
        <a:srgbClr val="FFFFFF"/>
      </a:lt1>
      <a:dk2>
        <a:srgbClr val="000000"/>
      </a:dk2>
      <a:lt2>
        <a:srgbClr val="E2E2E2"/>
      </a:lt2>
      <a:accent1>
        <a:srgbClr val="413282"/>
      </a:accent1>
      <a:accent2>
        <a:srgbClr val="FF5050"/>
      </a:accent2>
      <a:accent3>
        <a:srgbClr val="82BEF5"/>
      </a:accent3>
      <a:accent4>
        <a:srgbClr val="FFD300"/>
      </a:accent4>
      <a:accent5>
        <a:srgbClr val="69BD54"/>
      </a:accent5>
      <a:accent6>
        <a:srgbClr val="A0A078"/>
      </a:accent6>
      <a:hlink>
        <a:srgbClr val="5996D7"/>
      </a:hlink>
      <a:folHlink>
        <a:srgbClr val="6B59AB"/>
      </a:folHlink>
    </a:clrScheme>
    <a:fontScheme name="EVA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skabelon" id="{426849DE-CB89-4DFF-AC02-65886851B899}" vid="{FF1D3297-43C2-4DDD-BB14-F4153D973DB0}"/>
    </a:ext>
  </a:extLst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DAB skabelon</Template>
  <TotalTime>3569</TotalTime>
  <Words>821</Words>
  <Application>Microsoft Office PowerPoint</Application>
  <PresentationFormat>Widescreen</PresentationFormat>
  <Paragraphs>117</Paragraphs>
  <Slides>19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Georgia</vt:lpstr>
      <vt:lpstr>Verdana</vt:lpstr>
      <vt:lpstr>UU_PowerPoint</vt:lpstr>
      <vt:lpstr>1_UU_PowerPoint</vt:lpstr>
      <vt:lpstr>Kvalitet i dagtilbud  Pointer fra forskning       Juni 2017  </vt:lpstr>
      <vt:lpstr>Velkommen til  ”kvalitetshuset”  - et dagtilbud af høj kvalitet </vt:lpstr>
      <vt:lpstr>Tre elementer i kvalitet </vt:lpstr>
      <vt:lpstr>Strukturel kvalitet er dagtilbuddets fysiske rammer, personalets uddannelse, normering og organisering   </vt:lpstr>
      <vt:lpstr>Høj normering og mindre gruppestørrelser kan skabe høj kvalitet</vt:lpstr>
      <vt:lpstr>Fysiske rammer har betydning for den pædagogiske kvalitet</vt:lpstr>
      <vt:lpstr> Desto mere uddannelse, desto mere kvalitet</vt:lpstr>
      <vt:lpstr>Proceskvalitet handler om den pædagogiske interaktion</vt:lpstr>
      <vt:lpstr>Inddragende interaktioner mellem barn og voksen er vigtigst for kvalitet</vt:lpstr>
      <vt:lpstr>Leg med voksenkontakt kan øge kvaliteten i et dagtilbud</vt:lpstr>
      <vt:lpstr>Aktiviteter, der engagerer og samler børn, kan øge kvaliteten</vt:lpstr>
      <vt:lpstr>Ledelse af dagtilbud, kan øge kvaliteten</vt:lpstr>
      <vt:lpstr>Et styrket forældresamarbejde, kan øge kvaliteten</vt:lpstr>
      <vt:lpstr>Resultatkvalitet handler om børnenes færdigheder og sammenhæng til skole</vt:lpstr>
      <vt:lpstr>Børn udvikler sociale kompetencer i fællesskab med andre børn og voksne</vt:lpstr>
      <vt:lpstr>Strukturerede læringsaktiviteter og udvikling af arbejdshukommelse kan fremme børns faglige kognitive færdigheder </vt:lpstr>
      <vt:lpstr>Tværfagligt samarbejde og socialisering øger børns skoleparathed</vt:lpstr>
      <vt:lpstr>Vidensopsamlingen bygger på</vt:lpstr>
      <vt:lpstr>            Vil du vide mere om kvalitet i dagtilbud?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Kathrine Raunkjær</dc:creator>
  <cp:lastModifiedBy>Maria Margrethe Hestbech</cp:lastModifiedBy>
  <cp:revision>87</cp:revision>
  <cp:lastPrinted>2017-06-19T07:59:21Z</cp:lastPrinted>
  <dcterms:created xsi:type="dcterms:W3CDTF">2017-04-25T13:34:17Z</dcterms:created>
  <dcterms:modified xsi:type="dcterms:W3CDTF">2023-04-02T16:58:53Z</dcterms:modified>
</cp:coreProperties>
</file>