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 id="2147483685" r:id="rId2"/>
  </p:sldMasterIdLst>
  <p:notesMasterIdLst>
    <p:notesMasterId r:id="rId17"/>
  </p:notesMasterIdLst>
  <p:handoutMasterIdLst>
    <p:handoutMasterId r:id="rId18"/>
  </p:handoutMasterIdLst>
  <p:sldIdLst>
    <p:sldId id="303" r:id="rId3"/>
    <p:sldId id="289" r:id="rId4"/>
    <p:sldId id="272" r:id="rId5"/>
    <p:sldId id="292" r:id="rId6"/>
    <p:sldId id="261" r:id="rId7"/>
    <p:sldId id="295" r:id="rId8"/>
    <p:sldId id="296" r:id="rId9"/>
    <p:sldId id="304" r:id="rId10"/>
    <p:sldId id="265" r:id="rId11"/>
    <p:sldId id="297" r:id="rId12"/>
    <p:sldId id="298" r:id="rId13"/>
    <p:sldId id="299" r:id="rId14"/>
    <p:sldId id="300" r:id="rId15"/>
    <p:sldId id="302" r:id="rId16"/>
  </p:sldIdLst>
  <p:sldSz cx="12192000" cy="6858000"/>
  <p:notesSz cx="6797675" cy="99282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52" userDrawn="1">
          <p15:clr>
            <a:srgbClr val="A4A3A4"/>
          </p15:clr>
        </p15:guide>
        <p15:guide id="2" pos="778"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gne Bohm" initials="SB" lastIdx="5"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8282"/>
    <a:srgbClr val="000000"/>
    <a:srgbClr val="35E3FF"/>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15" autoAdjust="0"/>
    <p:restoredTop sz="80576" autoAdjust="0"/>
  </p:normalViewPr>
  <p:slideViewPr>
    <p:cSldViewPr snapToGrid="0">
      <p:cViewPr varScale="1">
        <p:scale>
          <a:sx n="55" d="100"/>
          <a:sy n="55" d="100"/>
        </p:scale>
        <p:origin x="856" y="28"/>
      </p:cViewPr>
      <p:guideLst>
        <p:guide orient="horz" pos="752"/>
        <p:guide pos="778"/>
      </p:guideLst>
    </p:cSldViewPr>
  </p:slideViewPr>
  <p:outlineViewPr>
    <p:cViewPr>
      <p:scale>
        <a:sx n="33" d="100"/>
        <a:sy n="33" d="100"/>
      </p:scale>
      <p:origin x="0" y="4200"/>
    </p:cViewPr>
  </p:outlineViewPr>
  <p:notesTextViewPr>
    <p:cViewPr>
      <p:scale>
        <a:sx n="1" d="1"/>
        <a:sy n="1" d="1"/>
      </p:scale>
      <p:origin x="0" y="0"/>
    </p:cViewPr>
  </p:notesTextViewPr>
  <p:notesViewPr>
    <p:cSldViewPr snapToGrid="0" showGuides="1">
      <p:cViewPr varScale="1">
        <p:scale>
          <a:sx n="109" d="100"/>
          <a:sy n="109" d="100"/>
        </p:scale>
        <p:origin x="-5172"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r>
              <a:rPr lang="da-DK" smtClean="0"/>
              <a:t>Kvalitet i dagtilbud</a:t>
            </a:r>
            <a:endParaRPr lang="da-DK"/>
          </a:p>
        </p:txBody>
      </p:sp>
      <p:sp>
        <p:nvSpPr>
          <p:cNvPr id="3" name="Pladsholder til dato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73CB7208-92AD-E142-83DB-7C076C9FD3F2}" type="datetimeFigureOut">
              <a:rPr lang="da-DK" smtClean="0"/>
              <a:t>02-04-2023</a:t>
            </a:fld>
            <a:endParaRPr lang="da-DK"/>
          </a:p>
        </p:txBody>
      </p:sp>
      <p:sp>
        <p:nvSpPr>
          <p:cNvPr id="4" name="Pladsholder til sidefod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A0A94025-CFE5-0143-9E4A-6ECDDAA34B4D}" type="slidenum">
              <a:rPr lang="da-DK" smtClean="0"/>
              <a:t>‹nr.›</a:t>
            </a:fld>
            <a:endParaRPr lang="da-DK"/>
          </a:p>
        </p:txBody>
      </p:sp>
    </p:spTree>
    <p:extLst>
      <p:ext uri="{BB962C8B-B14F-4D97-AF65-F5344CB8AC3E}">
        <p14:creationId xmlns:p14="http://schemas.microsoft.com/office/powerpoint/2010/main" val="106440592"/>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r>
              <a:rPr lang="da-DK" smtClean="0"/>
              <a:t>Kvalitet i dagtilbud</a:t>
            </a:r>
            <a:endParaRPr lang="da-DK"/>
          </a:p>
        </p:txBody>
      </p:sp>
      <p:sp>
        <p:nvSpPr>
          <p:cNvPr id="3" name="Pladsholder til dato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DC96CDE4-60F1-4BBD-A57F-6F1F6E3D1200}" type="datetimeFigureOut">
              <a:rPr lang="da-DK" smtClean="0"/>
              <a:t>02-04-2023</a:t>
            </a:fld>
            <a:endParaRPr lang="da-DK"/>
          </a:p>
        </p:txBody>
      </p:sp>
      <p:sp>
        <p:nvSpPr>
          <p:cNvPr id="4" name="Pladsholder til diasbillede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6A7E0795-81AF-489A-9A37-F3A7D904ADFB}" type="slidenum">
              <a:rPr lang="da-DK" smtClean="0"/>
              <a:t>‹nr.›</a:t>
            </a:fld>
            <a:endParaRPr lang="da-DK"/>
          </a:p>
        </p:txBody>
      </p:sp>
    </p:spTree>
    <p:extLst>
      <p:ext uri="{BB962C8B-B14F-4D97-AF65-F5344CB8AC3E}">
        <p14:creationId xmlns:p14="http://schemas.microsoft.com/office/powerpoint/2010/main" val="409515711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idehoved 3"/>
          <p:cNvSpPr>
            <a:spLocks noGrp="1"/>
          </p:cNvSpPr>
          <p:nvPr>
            <p:ph type="hdr" sz="quarter" idx="10"/>
          </p:nvPr>
        </p:nvSpPr>
        <p:spPr/>
        <p:txBody>
          <a:bodyPr/>
          <a:lstStyle/>
          <a:p>
            <a:r>
              <a:rPr lang="da-DK" smtClean="0"/>
              <a:t>Kvalitet i dagtilbud</a:t>
            </a:r>
            <a:endParaRPr lang="da-DK"/>
          </a:p>
        </p:txBody>
      </p:sp>
    </p:spTree>
    <p:extLst>
      <p:ext uri="{BB962C8B-B14F-4D97-AF65-F5344CB8AC3E}">
        <p14:creationId xmlns:p14="http://schemas.microsoft.com/office/powerpoint/2010/main" val="2268764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idehoved 3"/>
          <p:cNvSpPr>
            <a:spLocks noGrp="1"/>
          </p:cNvSpPr>
          <p:nvPr>
            <p:ph type="hdr" sz="quarter" idx="10"/>
          </p:nvPr>
        </p:nvSpPr>
        <p:spPr/>
        <p:txBody>
          <a:bodyPr/>
          <a:lstStyle/>
          <a:p>
            <a:r>
              <a:rPr lang="da-DK" smtClean="0"/>
              <a:t>Kvalitet i dagtilbud</a:t>
            </a:r>
            <a:endParaRPr lang="da-DK"/>
          </a:p>
        </p:txBody>
      </p:sp>
    </p:spTree>
    <p:extLst>
      <p:ext uri="{BB962C8B-B14F-4D97-AF65-F5344CB8AC3E}">
        <p14:creationId xmlns:p14="http://schemas.microsoft.com/office/powerpoint/2010/main" val="99055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idehoved 3"/>
          <p:cNvSpPr>
            <a:spLocks noGrp="1"/>
          </p:cNvSpPr>
          <p:nvPr>
            <p:ph type="hdr" sz="quarter" idx="10"/>
          </p:nvPr>
        </p:nvSpPr>
        <p:spPr/>
        <p:txBody>
          <a:bodyPr/>
          <a:lstStyle/>
          <a:p>
            <a:r>
              <a:rPr lang="da-DK" smtClean="0"/>
              <a:t>Kvalitet i dagtilbud</a:t>
            </a:r>
            <a:endParaRPr lang="da-DK"/>
          </a:p>
        </p:txBody>
      </p:sp>
    </p:spTree>
    <p:extLst>
      <p:ext uri="{BB962C8B-B14F-4D97-AF65-F5344CB8AC3E}">
        <p14:creationId xmlns:p14="http://schemas.microsoft.com/office/powerpoint/2010/main" val="1560792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idehoved 3"/>
          <p:cNvSpPr>
            <a:spLocks noGrp="1"/>
          </p:cNvSpPr>
          <p:nvPr>
            <p:ph type="hdr" sz="quarter" idx="10"/>
          </p:nvPr>
        </p:nvSpPr>
        <p:spPr/>
        <p:txBody>
          <a:bodyPr/>
          <a:lstStyle/>
          <a:p>
            <a:r>
              <a:rPr lang="da-DK" smtClean="0"/>
              <a:t>Kvalitet i dagtilbud</a:t>
            </a:r>
            <a:endParaRPr lang="da-DK"/>
          </a:p>
        </p:txBody>
      </p:sp>
    </p:spTree>
    <p:extLst>
      <p:ext uri="{BB962C8B-B14F-4D97-AF65-F5344CB8AC3E}">
        <p14:creationId xmlns:p14="http://schemas.microsoft.com/office/powerpoint/2010/main" val="3598135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rugerdefineret layout">
    <p:spTree>
      <p:nvGrpSpPr>
        <p:cNvPr id="1" name=""/>
        <p:cNvGrpSpPr/>
        <p:nvPr/>
      </p:nvGrpSpPr>
      <p:grpSpPr>
        <a:xfrm>
          <a:off x="0" y="0"/>
          <a:ext cx="0" cy="0"/>
          <a:chOff x="0" y="0"/>
          <a:chExt cx="0" cy="0"/>
        </a:xfrm>
      </p:grpSpPr>
      <p:sp>
        <p:nvSpPr>
          <p:cNvPr id="2" name="Titel 1"/>
          <p:cNvSpPr>
            <a:spLocks noGrp="1"/>
          </p:cNvSpPr>
          <p:nvPr>
            <p:ph type="title"/>
          </p:nvPr>
        </p:nvSpPr>
        <p:spPr>
          <a:xfrm>
            <a:off x="1214121" y="729601"/>
            <a:ext cx="10366679" cy="902134"/>
          </a:xfrm>
        </p:spPr>
        <p:txBody>
          <a:bodyPr/>
          <a:lstStyle/>
          <a:p>
            <a:r>
              <a:rPr lang="da-DK" smtClean="0"/>
              <a:t>Klik for at redigere i master</a:t>
            </a:r>
            <a:endParaRPr lang="da-DK" dirty="0"/>
          </a:p>
        </p:txBody>
      </p:sp>
      <p:sp>
        <p:nvSpPr>
          <p:cNvPr id="3" name="Pladsholder til dato 2"/>
          <p:cNvSpPr>
            <a:spLocks noGrp="1"/>
          </p:cNvSpPr>
          <p:nvPr>
            <p:ph type="dt" sz="half" idx="10"/>
          </p:nvPr>
        </p:nvSpPr>
        <p:spPr/>
        <p:txBody>
          <a:bodyPr/>
          <a:lstStyle/>
          <a:p>
            <a:r>
              <a:rPr lang="da-DK" smtClean="0"/>
              <a:t>13-01-2014</a:t>
            </a:r>
            <a:endParaRPr lang="da-DK" dirty="0"/>
          </a:p>
        </p:txBody>
      </p:sp>
      <p:sp>
        <p:nvSpPr>
          <p:cNvPr id="4" name="Pladsholder til sidefod 3"/>
          <p:cNvSpPr>
            <a:spLocks noGrp="1"/>
          </p:cNvSpPr>
          <p:nvPr>
            <p:ph type="ftr" sz="quarter" idx="11"/>
          </p:nvPr>
        </p:nvSpPr>
        <p:spPr/>
        <p:txBody>
          <a:bodyPr/>
          <a:lstStyle/>
          <a:p>
            <a:r>
              <a:rPr lang="da-DK" smtClean="0"/>
              <a:t>Forskning og evidens i dagtilbud</a:t>
            </a:r>
            <a:endParaRPr lang="da-DK" dirty="0"/>
          </a:p>
        </p:txBody>
      </p:sp>
      <p:sp>
        <p:nvSpPr>
          <p:cNvPr id="5" name="Pladsholder til slidenummer 4"/>
          <p:cNvSpPr>
            <a:spLocks noGrp="1"/>
          </p:cNvSpPr>
          <p:nvPr>
            <p:ph type="sldNum" sz="quarter" idx="12"/>
          </p:nvPr>
        </p:nvSpPr>
        <p:spPr/>
        <p:txBody>
          <a:bodyPr/>
          <a:lstStyle/>
          <a:p>
            <a:fld id="{61A7DA12-F1F9-43F2-A12A-1E9EF0E92BD7}" type="slidenum">
              <a:rPr lang="da-DK" smtClean="0"/>
              <a:pPr/>
              <a:t>‹nr.›</a:t>
            </a:fld>
            <a:endParaRPr lang="da-DK" dirty="0"/>
          </a:p>
        </p:txBody>
      </p:sp>
      <p:sp>
        <p:nvSpPr>
          <p:cNvPr id="6" name="Pladsholder til tekst 2"/>
          <p:cNvSpPr>
            <a:spLocks noGrp="1"/>
          </p:cNvSpPr>
          <p:nvPr>
            <p:ph idx="1"/>
          </p:nvPr>
        </p:nvSpPr>
        <p:spPr>
          <a:xfrm>
            <a:off x="1219200" y="2063227"/>
            <a:ext cx="10361600" cy="4176337"/>
          </a:xfrm>
          <a:prstGeom prst="rect">
            <a:avLst/>
          </a:prstGeom>
        </p:spPr>
        <p:txBody>
          <a:bodyPr vert="horz" lIns="0" tIns="0" rIns="0" bIns="0" rtlCol="0">
            <a:noAutofit/>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smtClean="0"/>
          </a:p>
        </p:txBody>
      </p:sp>
    </p:spTree>
    <p:extLst>
      <p:ext uri="{BB962C8B-B14F-4D97-AF65-F5344CB8AC3E}">
        <p14:creationId xmlns:p14="http://schemas.microsoft.com/office/powerpoint/2010/main" val="363728952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Brugerdefineret layout">
    <p:spTree>
      <p:nvGrpSpPr>
        <p:cNvPr id="1" name=""/>
        <p:cNvGrpSpPr/>
        <p:nvPr/>
      </p:nvGrpSpPr>
      <p:grpSpPr>
        <a:xfrm>
          <a:off x="0" y="0"/>
          <a:ext cx="0" cy="0"/>
          <a:chOff x="0" y="0"/>
          <a:chExt cx="0" cy="0"/>
        </a:xfrm>
      </p:grpSpPr>
      <p:sp>
        <p:nvSpPr>
          <p:cNvPr id="2" name="Titel 1"/>
          <p:cNvSpPr>
            <a:spLocks noGrp="1"/>
          </p:cNvSpPr>
          <p:nvPr>
            <p:ph type="title"/>
          </p:nvPr>
        </p:nvSpPr>
        <p:spPr>
          <a:xfrm>
            <a:off x="1214121" y="729601"/>
            <a:ext cx="10401230" cy="902134"/>
          </a:xfrm>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r>
              <a:rPr lang="da-DK" smtClean="0"/>
              <a:t>13-01-2014</a:t>
            </a:r>
            <a:endParaRPr lang="da-DK" dirty="0"/>
          </a:p>
        </p:txBody>
      </p:sp>
      <p:sp>
        <p:nvSpPr>
          <p:cNvPr id="4" name="Pladsholder til sidefod 3"/>
          <p:cNvSpPr>
            <a:spLocks noGrp="1"/>
          </p:cNvSpPr>
          <p:nvPr>
            <p:ph type="ftr" sz="quarter" idx="11"/>
          </p:nvPr>
        </p:nvSpPr>
        <p:spPr/>
        <p:txBody>
          <a:bodyPr/>
          <a:lstStyle/>
          <a:p>
            <a:r>
              <a:rPr lang="da-DK" smtClean="0"/>
              <a:t>Forskning og evidens i dagtilbud</a:t>
            </a:r>
            <a:endParaRPr lang="da-DK" dirty="0"/>
          </a:p>
        </p:txBody>
      </p:sp>
      <p:sp>
        <p:nvSpPr>
          <p:cNvPr id="5" name="Pladsholder til slidenummer 4"/>
          <p:cNvSpPr>
            <a:spLocks noGrp="1"/>
          </p:cNvSpPr>
          <p:nvPr>
            <p:ph type="sldNum" sz="quarter" idx="12"/>
          </p:nvPr>
        </p:nvSpPr>
        <p:spPr/>
        <p:txBody>
          <a:bodyPr/>
          <a:lstStyle/>
          <a:p>
            <a:fld id="{61A7DA12-F1F9-43F2-A12A-1E9EF0E92BD7}" type="slidenum">
              <a:rPr lang="da-DK" smtClean="0"/>
              <a:pPr/>
              <a:t>‹nr.›</a:t>
            </a:fld>
            <a:endParaRPr lang="da-DK" dirty="0"/>
          </a:p>
        </p:txBody>
      </p:sp>
      <p:sp>
        <p:nvSpPr>
          <p:cNvPr id="7" name="Pladsholder til indhold 2"/>
          <p:cNvSpPr>
            <a:spLocks noGrp="1"/>
          </p:cNvSpPr>
          <p:nvPr>
            <p:ph sz="half" idx="1"/>
          </p:nvPr>
        </p:nvSpPr>
        <p:spPr>
          <a:xfrm>
            <a:off x="1214120" y="2059459"/>
            <a:ext cx="5044579" cy="4117504"/>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8" name="Pladsholder til indhold 3"/>
          <p:cNvSpPr>
            <a:spLocks noGrp="1"/>
          </p:cNvSpPr>
          <p:nvPr>
            <p:ph sz="half" idx="2"/>
          </p:nvPr>
        </p:nvSpPr>
        <p:spPr>
          <a:xfrm>
            <a:off x="6548120" y="2059459"/>
            <a:ext cx="5044579" cy="4117504"/>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Tree>
    <p:extLst>
      <p:ext uri="{BB962C8B-B14F-4D97-AF65-F5344CB8AC3E}">
        <p14:creationId xmlns:p14="http://schemas.microsoft.com/office/powerpoint/2010/main" val="41594692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rødtekst, 2 spalter">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r>
              <a:rPr lang="da-DK" smtClean="0"/>
              <a:t>13-01-2014</a:t>
            </a:r>
            <a:endParaRPr lang="da-DK"/>
          </a:p>
        </p:txBody>
      </p:sp>
      <p:sp>
        <p:nvSpPr>
          <p:cNvPr id="5" name="Pladsholder til sidefod 4"/>
          <p:cNvSpPr>
            <a:spLocks noGrp="1"/>
          </p:cNvSpPr>
          <p:nvPr>
            <p:ph type="ftr" sz="quarter" idx="11"/>
          </p:nvPr>
        </p:nvSpPr>
        <p:spPr/>
        <p:txBody>
          <a:bodyPr/>
          <a:lstStyle/>
          <a:p>
            <a:r>
              <a:rPr lang="da-DK" smtClean="0"/>
              <a:t>Forskning og evidens i dagtilbud</a:t>
            </a:r>
            <a:endParaRPr lang="da-DK"/>
          </a:p>
        </p:txBody>
      </p:sp>
      <p:sp>
        <p:nvSpPr>
          <p:cNvPr id="6" name="Pladsholder til diasnummer 5"/>
          <p:cNvSpPr>
            <a:spLocks noGrp="1"/>
          </p:cNvSpPr>
          <p:nvPr>
            <p:ph type="sldNum" sz="quarter" idx="12"/>
          </p:nvPr>
        </p:nvSpPr>
        <p:spPr/>
        <p:txBody>
          <a:bodyPr/>
          <a:lstStyle/>
          <a:p>
            <a:fld id="{61A7DA12-F1F9-43F2-A12A-1E9EF0E92BD7}" type="slidenum">
              <a:rPr lang="da-DK" smtClean="0"/>
              <a:t>‹nr.›</a:t>
            </a:fld>
            <a:endParaRPr lang="da-DK"/>
          </a:p>
        </p:txBody>
      </p:sp>
      <p:sp>
        <p:nvSpPr>
          <p:cNvPr id="14" name="Pladsholder til indhold 2"/>
          <p:cNvSpPr>
            <a:spLocks noGrp="1"/>
          </p:cNvSpPr>
          <p:nvPr>
            <p:ph idx="1"/>
          </p:nvPr>
        </p:nvSpPr>
        <p:spPr>
          <a:xfrm>
            <a:off x="1223433" y="1713601"/>
            <a:ext cx="4800000" cy="4525963"/>
          </a:xfrm>
        </p:spPr>
        <p:txBody>
          <a:bodyPr/>
          <a:lstStyle>
            <a:lvl1pPr marL="0" indent="0">
              <a:spcBef>
                <a:spcPts val="0"/>
              </a:spcBef>
              <a:spcAft>
                <a:spcPts val="1000"/>
              </a:spcAft>
              <a:buClr>
                <a:schemeClr val="tx2"/>
              </a:buClr>
              <a:buFont typeface="Arial" panose="020B0604020202020204" pitchFamily="34" charset="0"/>
              <a:buNone/>
              <a:defRPr sz="2000" baseline="0">
                <a:solidFill>
                  <a:schemeClr val="tx1"/>
                </a:solidFill>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smtClean="0"/>
              <a:t>Klik for at redigere teksttypografierne i masteren</a:t>
            </a:r>
          </a:p>
        </p:txBody>
      </p:sp>
      <p:sp>
        <p:nvSpPr>
          <p:cNvPr id="15" name="Pladsholder til indhold 2"/>
          <p:cNvSpPr>
            <a:spLocks noGrp="1"/>
          </p:cNvSpPr>
          <p:nvPr>
            <p:ph idx="14"/>
          </p:nvPr>
        </p:nvSpPr>
        <p:spPr>
          <a:xfrm>
            <a:off x="6731000" y="1713601"/>
            <a:ext cx="4800000" cy="4525963"/>
          </a:xfrm>
        </p:spPr>
        <p:txBody>
          <a:bodyPr/>
          <a:lstStyle>
            <a:lvl1pPr marL="0" indent="0">
              <a:spcBef>
                <a:spcPts val="0"/>
              </a:spcBef>
              <a:spcAft>
                <a:spcPts val="1000"/>
              </a:spcAft>
              <a:buClr>
                <a:schemeClr val="tx2"/>
              </a:buClr>
              <a:buFont typeface="Arial" panose="020B0604020202020204" pitchFamily="34" charset="0"/>
              <a:buNone/>
              <a:defRPr sz="2000" baseline="0">
                <a:solidFill>
                  <a:schemeClr val="tx1"/>
                </a:solidFill>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smtClean="0"/>
              <a:t>Klik for at redigere teksttypografierne i masteren</a:t>
            </a:r>
          </a:p>
        </p:txBody>
      </p:sp>
      <p:sp>
        <p:nvSpPr>
          <p:cNvPr id="9" name="Pladsholder til titel 1"/>
          <p:cNvSpPr>
            <a:spLocks noGrp="1"/>
          </p:cNvSpPr>
          <p:nvPr>
            <p:ph type="title"/>
          </p:nvPr>
        </p:nvSpPr>
        <p:spPr>
          <a:xfrm>
            <a:off x="1219201" y="379976"/>
            <a:ext cx="10670116" cy="902134"/>
          </a:xfrm>
          <a:prstGeom prst="rect">
            <a:avLst/>
          </a:prstGeom>
        </p:spPr>
        <p:txBody>
          <a:bodyPr vert="horz" lIns="0" tIns="0" rIns="0" bIns="0" rtlCol="0" anchor="b" anchorCtr="0">
            <a:noAutofit/>
          </a:bodyPr>
          <a:lstStyle/>
          <a:p>
            <a:r>
              <a:rPr lang="da-DK" smtClean="0"/>
              <a:t>Klik for at redigere i masteren</a:t>
            </a:r>
            <a:endParaRPr lang="da-DK" dirty="0"/>
          </a:p>
        </p:txBody>
      </p:sp>
      <p:sp>
        <p:nvSpPr>
          <p:cNvPr id="10" name="Tekstboks 9"/>
          <p:cNvSpPr txBox="1"/>
          <p:nvPr userDrawn="1"/>
        </p:nvSpPr>
        <p:spPr>
          <a:xfrm>
            <a:off x="12684048" y="1368000"/>
            <a:ext cx="2640000" cy="615553"/>
          </a:xfrm>
          <a:prstGeom prst="rect">
            <a:avLst/>
          </a:prstGeom>
          <a:noFill/>
        </p:spPr>
        <p:txBody>
          <a:bodyPr wrap="square" lIns="0" tIns="0" rIns="0" bIns="0" rtlCol="0">
            <a:spAutoFit/>
          </a:bodyPr>
          <a:lstStyle/>
          <a:p>
            <a:r>
              <a:rPr lang="da-DK" sz="1000" b="1" dirty="0" smtClean="0">
                <a:solidFill>
                  <a:schemeClr val="bg2">
                    <a:lumMod val="50000"/>
                  </a:schemeClr>
                </a:solidFill>
              </a:rPr>
              <a:t>Skift farve i felt:</a:t>
            </a:r>
          </a:p>
          <a:p>
            <a:r>
              <a:rPr lang="da-DK" sz="1000" dirty="0" smtClean="0">
                <a:solidFill>
                  <a:schemeClr val="bg2">
                    <a:lumMod val="50000"/>
                  </a:schemeClr>
                </a:solidFill>
              </a:rPr>
              <a:t>Klik på feltet og</a:t>
            </a:r>
            <a:r>
              <a:rPr lang="da-DK" sz="1000" baseline="0" dirty="0" smtClean="0">
                <a:solidFill>
                  <a:schemeClr val="bg2">
                    <a:lumMod val="50000"/>
                  </a:schemeClr>
                </a:solidFill>
              </a:rPr>
              <a:t> vælg derefter ny farve i fanen ”Startside” under ”Fyldfarve til figur”.</a:t>
            </a:r>
          </a:p>
        </p:txBody>
      </p:sp>
    </p:spTree>
    <p:extLst>
      <p:ext uri="{BB962C8B-B14F-4D97-AF65-F5344CB8AC3E}">
        <p14:creationId xmlns:p14="http://schemas.microsoft.com/office/powerpoint/2010/main" val="217769561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unktopstilling">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r>
              <a:rPr lang="da-DK" smtClean="0"/>
              <a:t>13-01-2014</a:t>
            </a:r>
            <a:endParaRPr lang="da-DK"/>
          </a:p>
        </p:txBody>
      </p:sp>
      <p:sp>
        <p:nvSpPr>
          <p:cNvPr id="5" name="Pladsholder til sidefod 4"/>
          <p:cNvSpPr>
            <a:spLocks noGrp="1"/>
          </p:cNvSpPr>
          <p:nvPr>
            <p:ph type="ftr" sz="quarter" idx="11"/>
          </p:nvPr>
        </p:nvSpPr>
        <p:spPr/>
        <p:txBody>
          <a:bodyPr/>
          <a:lstStyle/>
          <a:p>
            <a:r>
              <a:rPr lang="da-DK" smtClean="0"/>
              <a:t>Forskning og evidens i dagtilbud</a:t>
            </a:r>
            <a:endParaRPr lang="da-DK"/>
          </a:p>
        </p:txBody>
      </p:sp>
      <p:sp>
        <p:nvSpPr>
          <p:cNvPr id="6" name="Pladsholder til diasnummer 5"/>
          <p:cNvSpPr>
            <a:spLocks noGrp="1"/>
          </p:cNvSpPr>
          <p:nvPr>
            <p:ph type="sldNum" sz="quarter" idx="12"/>
          </p:nvPr>
        </p:nvSpPr>
        <p:spPr/>
        <p:txBody>
          <a:bodyPr/>
          <a:lstStyle/>
          <a:p>
            <a:fld id="{61A7DA12-F1F9-43F2-A12A-1E9EF0E92BD7}" type="slidenum">
              <a:rPr lang="da-DK" smtClean="0"/>
              <a:t>‹nr.›</a:t>
            </a:fld>
            <a:endParaRPr lang="da-DK"/>
          </a:p>
        </p:txBody>
      </p:sp>
      <p:sp>
        <p:nvSpPr>
          <p:cNvPr id="8" name="Pladsholder til titel 1"/>
          <p:cNvSpPr>
            <a:spLocks noGrp="1"/>
          </p:cNvSpPr>
          <p:nvPr>
            <p:ph type="title"/>
          </p:nvPr>
        </p:nvSpPr>
        <p:spPr>
          <a:xfrm>
            <a:off x="1219201" y="379976"/>
            <a:ext cx="10670116" cy="902134"/>
          </a:xfrm>
          <a:prstGeom prst="rect">
            <a:avLst/>
          </a:prstGeom>
        </p:spPr>
        <p:txBody>
          <a:bodyPr vert="horz" lIns="0" tIns="0" rIns="0" bIns="0" rtlCol="0" anchor="b" anchorCtr="0">
            <a:noAutofit/>
          </a:bodyPr>
          <a:lstStyle/>
          <a:p>
            <a:r>
              <a:rPr lang="da-DK" smtClean="0"/>
              <a:t>Klik for at redigere i masteren</a:t>
            </a:r>
            <a:endParaRPr lang="da-DK" dirty="0"/>
          </a:p>
        </p:txBody>
      </p:sp>
      <p:sp>
        <p:nvSpPr>
          <p:cNvPr id="12" name="Tekstboks 11"/>
          <p:cNvSpPr txBox="1"/>
          <p:nvPr userDrawn="1"/>
        </p:nvSpPr>
        <p:spPr>
          <a:xfrm>
            <a:off x="12684048" y="1368000"/>
            <a:ext cx="2640000" cy="615553"/>
          </a:xfrm>
          <a:prstGeom prst="rect">
            <a:avLst/>
          </a:prstGeom>
          <a:noFill/>
        </p:spPr>
        <p:txBody>
          <a:bodyPr wrap="square" lIns="0" tIns="0" rIns="0" bIns="0" rtlCol="0">
            <a:spAutoFit/>
          </a:bodyPr>
          <a:lstStyle/>
          <a:p>
            <a:r>
              <a:rPr lang="da-DK" sz="1000" b="1" dirty="0" smtClean="0">
                <a:solidFill>
                  <a:schemeClr val="bg2">
                    <a:lumMod val="50000"/>
                  </a:schemeClr>
                </a:solidFill>
              </a:rPr>
              <a:t>Skift farve i felt:</a:t>
            </a:r>
          </a:p>
          <a:p>
            <a:r>
              <a:rPr lang="da-DK" sz="1000" dirty="0" smtClean="0">
                <a:solidFill>
                  <a:schemeClr val="bg2">
                    <a:lumMod val="50000"/>
                  </a:schemeClr>
                </a:solidFill>
              </a:rPr>
              <a:t>Klik på feltet og</a:t>
            </a:r>
            <a:r>
              <a:rPr lang="da-DK" sz="1000" baseline="0" dirty="0" smtClean="0">
                <a:solidFill>
                  <a:schemeClr val="bg2">
                    <a:lumMod val="50000"/>
                  </a:schemeClr>
                </a:solidFill>
              </a:rPr>
              <a:t> vælg derefter ny farve i fanen ”Startside” under ”Fyldfarve til figur”.</a:t>
            </a:r>
          </a:p>
        </p:txBody>
      </p:sp>
      <p:sp>
        <p:nvSpPr>
          <p:cNvPr id="7" name="Pladsholder til tekst 6"/>
          <p:cNvSpPr>
            <a:spLocks noGrp="1"/>
          </p:cNvSpPr>
          <p:nvPr>
            <p:ph type="body" sz="quarter" idx="14"/>
          </p:nvPr>
        </p:nvSpPr>
        <p:spPr>
          <a:xfrm>
            <a:off x="1219200" y="1713600"/>
            <a:ext cx="10363200" cy="4525200"/>
          </a:xfrm>
        </p:spPr>
        <p:txBody>
          <a:bodyPr/>
          <a:lstStyle>
            <a:lvl1pPr marL="265113" indent="-265113">
              <a:buFont typeface="Arial" pitchFamily="34" charset="0"/>
              <a:buChar char="•"/>
              <a:defRPr/>
            </a:lvl1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Tree>
    <p:extLst>
      <p:ext uri="{BB962C8B-B14F-4D97-AF65-F5344CB8AC3E}">
        <p14:creationId xmlns:p14="http://schemas.microsoft.com/office/powerpoint/2010/main" val="404470420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igur">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r>
              <a:rPr lang="da-DK" smtClean="0"/>
              <a:t>13-01-2014</a:t>
            </a:r>
            <a:endParaRPr lang="da-DK"/>
          </a:p>
        </p:txBody>
      </p:sp>
      <p:sp>
        <p:nvSpPr>
          <p:cNvPr id="5" name="Pladsholder til sidefod 4"/>
          <p:cNvSpPr>
            <a:spLocks noGrp="1"/>
          </p:cNvSpPr>
          <p:nvPr>
            <p:ph type="ftr" sz="quarter" idx="11"/>
          </p:nvPr>
        </p:nvSpPr>
        <p:spPr/>
        <p:txBody>
          <a:bodyPr/>
          <a:lstStyle/>
          <a:p>
            <a:r>
              <a:rPr lang="da-DK" smtClean="0"/>
              <a:t>Forskning og evidens i dagtilbud</a:t>
            </a:r>
            <a:endParaRPr lang="da-DK"/>
          </a:p>
        </p:txBody>
      </p:sp>
      <p:sp>
        <p:nvSpPr>
          <p:cNvPr id="6" name="Pladsholder til diasnummer 5"/>
          <p:cNvSpPr>
            <a:spLocks noGrp="1"/>
          </p:cNvSpPr>
          <p:nvPr>
            <p:ph type="sldNum" sz="quarter" idx="12"/>
          </p:nvPr>
        </p:nvSpPr>
        <p:spPr/>
        <p:txBody>
          <a:bodyPr/>
          <a:lstStyle/>
          <a:p>
            <a:fld id="{61A7DA12-F1F9-43F2-A12A-1E9EF0E92BD7}" type="slidenum">
              <a:rPr lang="da-DK" smtClean="0"/>
              <a:t>‹nr.›</a:t>
            </a:fld>
            <a:endParaRPr lang="da-DK"/>
          </a:p>
        </p:txBody>
      </p:sp>
      <p:sp>
        <p:nvSpPr>
          <p:cNvPr id="10" name="Tekstboks 9"/>
          <p:cNvSpPr txBox="1"/>
          <p:nvPr userDrawn="1"/>
        </p:nvSpPr>
        <p:spPr>
          <a:xfrm>
            <a:off x="12686400" y="1367999"/>
            <a:ext cx="2640000" cy="2616101"/>
          </a:xfrm>
          <a:prstGeom prst="rect">
            <a:avLst/>
          </a:prstGeom>
          <a:noFill/>
        </p:spPr>
        <p:txBody>
          <a:bodyPr wrap="square" lIns="0" tIns="0" rIns="0" bIns="0" rtlCol="0">
            <a:spAutoFit/>
          </a:bodyPr>
          <a:lstStyle/>
          <a:p>
            <a:r>
              <a:rPr lang="da-DK" sz="1000" b="1" dirty="0" smtClean="0">
                <a:solidFill>
                  <a:schemeClr val="bg2">
                    <a:lumMod val="50000"/>
                  </a:schemeClr>
                </a:solidFill>
              </a:rPr>
              <a:t>Indsæt figur:</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den ønskede figur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figur:</a:t>
            </a:r>
          </a:p>
          <a:p>
            <a:r>
              <a:rPr lang="da-DK" sz="1000" dirty="0" smtClean="0">
                <a:solidFill>
                  <a:schemeClr val="bg2">
                    <a:lumMod val="50000"/>
                  </a:schemeClr>
                </a:solidFill>
              </a:rPr>
              <a:t>Klik på figuren og brug derefter slettetasten til at fjerne den eksisterende figur. Gentag</a:t>
            </a:r>
            <a:r>
              <a:rPr lang="da-DK" sz="1000" baseline="0" dirty="0" smtClean="0">
                <a:solidFill>
                  <a:schemeClr val="bg2">
                    <a:lumMod val="50000"/>
                  </a:schemeClr>
                </a:solidFill>
              </a:rPr>
              <a:t> proceduren for indsættelse af figurer som beskrevet ovenfor.</a:t>
            </a:r>
          </a:p>
          <a:p>
            <a:endParaRPr lang="da-DK" sz="1000" baseline="0" dirty="0" smtClean="0">
              <a:solidFill>
                <a:schemeClr val="bg2">
                  <a:lumMod val="50000"/>
                </a:schemeClr>
              </a:solidFill>
            </a:endParaRPr>
          </a:p>
          <a:p>
            <a:r>
              <a:rPr lang="da-DK" sz="1000" b="1" baseline="0" dirty="0" smtClean="0">
                <a:solidFill>
                  <a:schemeClr val="bg2">
                    <a:lumMod val="50000"/>
                  </a:schemeClr>
                </a:solidFill>
              </a:rPr>
              <a:t>Skift farve i felt:</a:t>
            </a:r>
          </a:p>
          <a:p>
            <a:r>
              <a:rPr lang="da-DK" sz="1000" baseline="0" dirty="0" smtClean="0">
                <a:solidFill>
                  <a:schemeClr val="bg2">
                    <a:lumMod val="50000"/>
                  </a:schemeClr>
                </a:solidFill>
              </a:rPr>
              <a:t>Klik på feltet og vælg derefter ny farve i fanen ”Startside” under ”Fyldfarve til figur”.</a:t>
            </a:r>
          </a:p>
          <a:p>
            <a:endParaRPr lang="da-DK" sz="1000" baseline="0" dirty="0" smtClean="0">
              <a:solidFill>
                <a:schemeClr val="bg2">
                  <a:lumMod val="50000"/>
                </a:schemeClr>
              </a:solidFill>
            </a:endParaRPr>
          </a:p>
        </p:txBody>
      </p:sp>
      <p:sp>
        <p:nvSpPr>
          <p:cNvPr id="13" name="Pladsholder til indhold 2"/>
          <p:cNvSpPr>
            <a:spLocks noGrp="1"/>
          </p:cNvSpPr>
          <p:nvPr>
            <p:ph idx="1" hasCustomPrompt="1"/>
          </p:nvPr>
        </p:nvSpPr>
        <p:spPr>
          <a:xfrm>
            <a:off x="1219200" y="1713601"/>
            <a:ext cx="10361600" cy="4525963"/>
          </a:xfrm>
        </p:spPr>
        <p:txBody>
          <a:bodyPr/>
          <a:lstStyle>
            <a:lvl1pPr marL="0" indent="0">
              <a:spcAft>
                <a:spcPts val="300"/>
              </a:spcAft>
              <a:buClr>
                <a:schemeClr val="tx2"/>
              </a:buClr>
              <a:buNone/>
              <a:defRPr sz="2000">
                <a:solidFill>
                  <a:schemeClr val="tx1"/>
                </a:solidFill>
              </a:defRPr>
            </a:lvl1pPr>
            <a:lvl2pPr>
              <a:spcAft>
                <a:spcPts val="300"/>
              </a:spcAft>
              <a:buClr>
                <a:schemeClr val="tx2"/>
              </a:buClr>
              <a:defRPr sz="2000">
                <a:solidFill>
                  <a:schemeClr val="tx2"/>
                </a:solidFill>
              </a:defRPr>
            </a:lvl2pPr>
            <a:lvl3pPr>
              <a:spcAft>
                <a:spcPts val="300"/>
              </a:spcAft>
              <a:buClr>
                <a:schemeClr val="tx2"/>
              </a:buClr>
              <a:defRPr sz="2000">
                <a:solidFill>
                  <a:schemeClr val="tx2"/>
                </a:solidFill>
              </a:defRPr>
            </a:lvl3pPr>
            <a:lvl4pPr>
              <a:spcAft>
                <a:spcPts val="300"/>
              </a:spcAft>
              <a:buClr>
                <a:schemeClr val="tx2"/>
              </a:buClr>
              <a:defRPr sz="2000">
                <a:solidFill>
                  <a:schemeClr val="tx2"/>
                </a:solidFill>
              </a:defRPr>
            </a:lvl4pPr>
            <a:lvl5pPr>
              <a:spcAft>
                <a:spcPts val="300"/>
              </a:spcAft>
              <a:buClr>
                <a:schemeClr val="tx2"/>
              </a:buClr>
              <a:defRPr sz="2000">
                <a:solidFill>
                  <a:schemeClr val="tx2"/>
                </a:solidFill>
              </a:defRPr>
            </a:lvl5pPr>
          </a:lstStyle>
          <a:p>
            <a:pPr lvl="0"/>
            <a:r>
              <a:rPr lang="da-DK" dirty="0" smtClean="0"/>
              <a:t>Klik på ikonet for at indsætte en figur</a:t>
            </a:r>
            <a:endParaRPr lang="da-DK" dirty="0"/>
          </a:p>
        </p:txBody>
      </p:sp>
      <p:sp>
        <p:nvSpPr>
          <p:cNvPr id="9" name="Pladsholder til titel 1"/>
          <p:cNvSpPr>
            <a:spLocks noGrp="1"/>
          </p:cNvSpPr>
          <p:nvPr>
            <p:ph type="title"/>
          </p:nvPr>
        </p:nvSpPr>
        <p:spPr>
          <a:xfrm>
            <a:off x="1219201" y="379976"/>
            <a:ext cx="10670116" cy="902134"/>
          </a:xfrm>
          <a:prstGeom prst="rect">
            <a:avLst/>
          </a:prstGeom>
        </p:spPr>
        <p:txBody>
          <a:bodyPr vert="horz" lIns="0" tIns="0" rIns="0" bIns="0" rtlCol="0" anchor="b" anchorCtr="0">
            <a:noAutofit/>
          </a:bodyPr>
          <a:lstStyle/>
          <a:p>
            <a:r>
              <a:rPr lang="da-DK" smtClean="0"/>
              <a:t>Klik for at redigere i masteren</a:t>
            </a:r>
            <a:endParaRPr lang="da-DK" dirty="0"/>
          </a:p>
        </p:txBody>
      </p:sp>
    </p:spTree>
    <p:extLst>
      <p:ext uri="{BB962C8B-B14F-4D97-AF65-F5344CB8AC3E}">
        <p14:creationId xmlns:p14="http://schemas.microsoft.com/office/powerpoint/2010/main" val="40286026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tat, lille">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1219200" y="1713600"/>
            <a:ext cx="10320000" cy="4114800"/>
          </a:xfrm>
        </p:spPr>
        <p:txBody>
          <a:bodyPr/>
          <a:lstStyle>
            <a:lvl1pPr marL="0" indent="0">
              <a:lnSpc>
                <a:spcPct val="100000"/>
              </a:lnSpc>
              <a:spcBef>
                <a:spcPts val="0"/>
              </a:spcBef>
              <a:spcAft>
                <a:spcPts val="1000"/>
              </a:spcAft>
              <a:buFontTx/>
              <a:buNone/>
              <a:defRPr sz="2800" baseline="0">
                <a:solidFill>
                  <a:schemeClr val="accent1"/>
                </a:solidFill>
                <a:latin typeface="+mj-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smtClean="0"/>
              <a:t>Klik for at redigere teksttypografierne i masteren</a:t>
            </a:r>
          </a:p>
        </p:txBody>
      </p:sp>
      <p:sp>
        <p:nvSpPr>
          <p:cNvPr id="4" name="Pladsholder til dato 3"/>
          <p:cNvSpPr>
            <a:spLocks noGrp="1"/>
          </p:cNvSpPr>
          <p:nvPr>
            <p:ph type="dt" sz="half" idx="10"/>
          </p:nvPr>
        </p:nvSpPr>
        <p:spPr/>
        <p:txBody>
          <a:bodyPr/>
          <a:lstStyle/>
          <a:p>
            <a:r>
              <a:rPr lang="da-DK" smtClean="0"/>
              <a:t>13-01-2014</a:t>
            </a:r>
            <a:endParaRPr lang="da-DK"/>
          </a:p>
        </p:txBody>
      </p:sp>
      <p:sp>
        <p:nvSpPr>
          <p:cNvPr id="5" name="Pladsholder til sidefod 4"/>
          <p:cNvSpPr>
            <a:spLocks noGrp="1"/>
          </p:cNvSpPr>
          <p:nvPr>
            <p:ph type="ftr" sz="quarter" idx="11"/>
          </p:nvPr>
        </p:nvSpPr>
        <p:spPr/>
        <p:txBody>
          <a:bodyPr/>
          <a:lstStyle/>
          <a:p>
            <a:r>
              <a:rPr lang="da-DK" smtClean="0"/>
              <a:t>Forskning og evidens i dagtilbud</a:t>
            </a:r>
            <a:endParaRPr lang="da-DK"/>
          </a:p>
        </p:txBody>
      </p:sp>
      <p:sp>
        <p:nvSpPr>
          <p:cNvPr id="6" name="Pladsholder til diasnummer 5"/>
          <p:cNvSpPr>
            <a:spLocks noGrp="1"/>
          </p:cNvSpPr>
          <p:nvPr>
            <p:ph type="sldNum" sz="quarter" idx="12"/>
          </p:nvPr>
        </p:nvSpPr>
        <p:spPr/>
        <p:txBody>
          <a:bodyPr/>
          <a:lstStyle/>
          <a:p>
            <a:fld id="{61A7DA12-F1F9-43F2-A12A-1E9EF0E92BD7}" type="slidenum">
              <a:rPr lang="da-DK" smtClean="0"/>
              <a:t>‹nr.›</a:t>
            </a:fld>
            <a:endParaRPr lang="da-DK"/>
          </a:p>
        </p:txBody>
      </p:sp>
      <p:sp>
        <p:nvSpPr>
          <p:cNvPr id="10" name="Tekstboks 9"/>
          <p:cNvSpPr txBox="1"/>
          <p:nvPr userDrawn="1"/>
        </p:nvSpPr>
        <p:spPr>
          <a:xfrm>
            <a:off x="12686400" y="1367999"/>
            <a:ext cx="2640000" cy="1692771"/>
          </a:xfrm>
          <a:prstGeom prst="rect">
            <a:avLst/>
          </a:prstGeom>
          <a:noFill/>
        </p:spPr>
        <p:txBody>
          <a:bodyPr wrap="square" lIns="0" tIns="0" rIns="0" bIns="0" rtlCol="0">
            <a:spAutoFit/>
          </a:bodyPr>
          <a:lstStyle/>
          <a:p>
            <a:r>
              <a:rPr lang="da-DK" sz="1000" b="1" dirty="0" smtClean="0">
                <a:solidFill>
                  <a:schemeClr val="bg2">
                    <a:lumMod val="50000"/>
                  </a:schemeClr>
                </a:solidFill>
              </a:rPr>
              <a:t>Skift farve i citat:</a:t>
            </a:r>
          </a:p>
          <a:p>
            <a:r>
              <a:rPr lang="da-DK" sz="1000" dirty="0" smtClean="0">
                <a:solidFill>
                  <a:schemeClr val="bg2">
                    <a:lumMod val="50000"/>
                  </a:schemeClr>
                </a:solidFill>
              </a:rPr>
              <a:t>Markér teksten og</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vælg derefter ny farve </a:t>
            </a:r>
            <a:br>
              <a:rPr lang="da-DK" sz="1000" baseline="0" dirty="0" smtClean="0">
                <a:solidFill>
                  <a:schemeClr val="bg2">
                    <a:lumMod val="50000"/>
                  </a:schemeClr>
                </a:solidFill>
              </a:rPr>
            </a:br>
            <a:r>
              <a:rPr lang="da-DK" sz="1000" baseline="0" dirty="0" smtClean="0">
                <a:solidFill>
                  <a:schemeClr val="bg2">
                    <a:lumMod val="50000"/>
                  </a:schemeClr>
                </a:solidFill>
              </a:rPr>
              <a:t>i fanen ”Startside” </a:t>
            </a:r>
            <a:br>
              <a:rPr lang="da-DK" sz="1000" baseline="0" dirty="0" smtClean="0">
                <a:solidFill>
                  <a:schemeClr val="bg2">
                    <a:lumMod val="50000"/>
                  </a:schemeClr>
                </a:solidFill>
              </a:rPr>
            </a:br>
            <a:r>
              <a:rPr lang="da-DK" sz="1000" baseline="0" dirty="0" smtClean="0">
                <a:solidFill>
                  <a:schemeClr val="bg2">
                    <a:lumMod val="50000"/>
                  </a:schemeClr>
                </a:solidFill>
              </a:rPr>
              <a:t>under ”Skriftfarve”.</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felt:</a:t>
            </a:r>
          </a:p>
          <a:p>
            <a:r>
              <a:rPr lang="da-DK" sz="1000" dirty="0" smtClean="0">
                <a:solidFill>
                  <a:schemeClr val="bg2">
                    <a:lumMod val="50000"/>
                  </a:schemeClr>
                </a:solidFill>
              </a:rPr>
              <a:t>Klik på feltet og</a:t>
            </a:r>
            <a:r>
              <a:rPr lang="da-DK" sz="1000" baseline="0" dirty="0" smtClean="0">
                <a:solidFill>
                  <a:schemeClr val="bg2">
                    <a:lumMod val="50000"/>
                  </a:schemeClr>
                </a:solidFill>
              </a:rPr>
              <a:t> vælg derefter ny farve i fanen ”Startside” under ”Fyldfarve til figur”.</a:t>
            </a:r>
          </a:p>
          <a:p>
            <a:endParaRPr lang="da-DK" sz="1000" baseline="0" dirty="0" smtClean="0">
              <a:solidFill>
                <a:schemeClr val="bg2">
                  <a:lumMod val="50000"/>
                </a:schemeClr>
              </a:solidFill>
            </a:endParaRPr>
          </a:p>
        </p:txBody>
      </p:sp>
      <p:sp>
        <p:nvSpPr>
          <p:cNvPr id="12" name="Pladsholder til titel 1"/>
          <p:cNvSpPr>
            <a:spLocks noGrp="1"/>
          </p:cNvSpPr>
          <p:nvPr>
            <p:ph type="title"/>
          </p:nvPr>
        </p:nvSpPr>
        <p:spPr>
          <a:xfrm>
            <a:off x="1219201" y="379976"/>
            <a:ext cx="10670116" cy="902134"/>
          </a:xfrm>
          <a:prstGeom prst="rect">
            <a:avLst/>
          </a:prstGeom>
        </p:spPr>
        <p:txBody>
          <a:bodyPr vert="horz" lIns="0" tIns="0" rIns="0" bIns="0" rtlCol="0" anchor="b" anchorCtr="0">
            <a:noAutofit/>
          </a:bodyPr>
          <a:lstStyle/>
          <a:p>
            <a:r>
              <a:rPr lang="da-DK" smtClean="0"/>
              <a:t>Klik for at redigere i masteren</a:t>
            </a:r>
            <a:endParaRPr lang="da-DK" dirty="0"/>
          </a:p>
        </p:txBody>
      </p:sp>
    </p:spTree>
    <p:extLst>
      <p:ext uri="{BB962C8B-B14F-4D97-AF65-F5344CB8AC3E}">
        <p14:creationId xmlns:p14="http://schemas.microsoft.com/office/powerpoint/2010/main" val="603485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rødtekst, 1 foto">
    <p:spTree>
      <p:nvGrpSpPr>
        <p:cNvPr id="1" name=""/>
        <p:cNvGrpSpPr/>
        <p:nvPr/>
      </p:nvGrpSpPr>
      <p:grpSpPr>
        <a:xfrm>
          <a:off x="0" y="0"/>
          <a:ext cx="0" cy="0"/>
          <a:chOff x="0" y="0"/>
          <a:chExt cx="0" cy="0"/>
        </a:xfrm>
      </p:grpSpPr>
      <p:sp>
        <p:nvSpPr>
          <p:cNvPr id="5" name="Pladsholder til dato 4"/>
          <p:cNvSpPr>
            <a:spLocks noGrp="1"/>
          </p:cNvSpPr>
          <p:nvPr>
            <p:ph type="dt" sz="half" idx="10"/>
          </p:nvPr>
        </p:nvSpPr>
        <p:spPr/>
        <p:txBody>
          <a:bodyPr/>
          <a:lstStyle/>
          <a:p>
            <a:r>
              <a:rPr lang="da-DK" smtClean="0"/>
              <a:t>13-01-2014</a:t>
            </a:r>
            <a:endParaRPr lang="da-DK"/>
          </a:p>
        </p:txBody>
      </p:sp>
      <p:sp>
        <p:nvSpPr>
          <p:cNvPr id="6" name="Pladsholder til sidefod 5"/>
          <p:cNvSpPr>
            <a:spLocks noGrp="1"/>
          </p:cNvSpPr>
          <p:nvPr>
            <p:ph type="ftr" sz="quarter" idx="11"/>
          </p:nvPr>
        </p:nvSpPr>
        <p:spPr/>
        <p:txBody>
          <a:bodyPr/>
          <a:lstStyle/>
          <a:p>
            <a:r>
              <a:rPr lang="da-DK" smtClean="0"/>
              <a:t>Forskning og evidens i dagtilbud</a:t>
            </a:r>
            <a:endParaRPr lang="da-DK"/>
          </a:p>
        </p:txBody>
      </p:sp>
      <p:sp>
        <p:nvSpPr>
          <p:cNvPr id="7" name="Pladsholder til diasnummer 6"/>
          <p:cNvSpPr>
            <a:spLocks noGrp="1"/>
          </p:cNvSpPr>
          <p:nvPr>
            <p:ph type="sldNum" sz="quarter" idx="12"/>
          </p:nvPr>
        </p:nvSpPr>
        <p:spPr/>
        <p:txBody>
          <a:bodyPr/>
          <a:lstStyle/>
          <a:p>
            <a:fld id="{61A7DA12-F1F9-43F2-A12A-1E9EF0E92BD7}" type="slidenum">
              <a:rPr lang="da-DK" smtClean="0"/>
              <a:t>‹nr.›</a:t>
            </a:fld>
            <a:endParaRPr lang="da-DK"/>
          </a:p>
        </p:txBody>
      </p:sp>
      <p:sp>
        <p:nvSpPr>
          <p:cNvPr id="11" name="Pladsholder til indhold 2"/>
          <p:cNvSpPr>
            <a:spLocks noGrp="1"/>
          </p:cNvSpPr>
          <p:nvPr>
            <p:ph idx="1"/>
          </p:nvPr>
        </p:nvSpPr>
        <p:spPr>
          <a:xfrm>
            <a:off x="1219200" y="1681201"/>
            <a:ext cx="4080000" cy="4127069"/>
          </a:xfrm>
        </p:spPr>
        <p:txBody>
          <a:bodyPr/>
          <a:lstStyle>
            <a:lvl1pPr marL="0" indent="0">
              <a:spcBef>
                <a:spcPts val="0"/>
              </a:spcBef>
              <a:buFontTx/>
              <a:buNone/>
              <a:defRPr sz="2000">
                <a:solidFill>
                  <a:schemeClr val="tx1"/>
                </a:solidFill>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smtClean="0"/>
              <a:t>Klik for at redigere teksttypografierne i masteren</a:t>
            </a:r>
          </a:p>
        </p:txBody>
      </p:sp>
      <p:sp>
        <p:nvSpPr>
          <p:cNvPr id="13" name="Pladsholder til billede 12"/>
          <p:cNvSpPr>
            <a:spLocks noGrp="1"/>
          </p:cNvSpPr>
          <p:nvPr>
            <p:ph type="pic" sz="quarter" idx="13"/>
          </p:nvPr>
        </p:nvSpPr>
        <p:spPr>
          <a:xfrm>
            <a:off x="5486400" y="1681200"/>
            <a:ext cx="6096000" cy="4111200"/>
          </a:xfrm>
        </p:spPr>
        <p:txBody>
          <a:bodyPr/>
          <a:lstStyle>
            <a:lvl1pPr marL="0" indent="0">
              <a:buNone/>
              <a:defRPr/>
            </a:lvl1pPr>
          </a:lstStyle>
          <a:p>
            <a:r>
              <a:rPr lang="da-DK" smtClean="0"/>
              <a:t>Træk billede til pladsholder, eller klik på symbol for at tilføje</a:t>
            </a:r>
            <a:endParaRPr lang="da-DK" dirty="0"/>
          </a:p>
        </p:txBody>
      </p:sp>
      <p:sp>
        <p:nvSpPr>
          <p:cNvPr id="12" name="Tekstboks 11"/>
          <p:cNvSpPr txBox="1"/>
          <p:nvPr userDrawn="1"/>
        </p:nvSpPr>
        <p:spPr>
          <a:xfrm>
            <a:off x="12686400" y="1367999"/>
            <a:ext cx="2640000" cy="2462213"/>
          </a:xfrm>
          <a:prstGeom prst="rect">
            <a:avLst/>
          </a:prstGeom>
          <a:noFill/>
        </p:spPr>
        <p:txBody>
          <a:bodyPr wrap="square" lIns="0" tIns="0" rIns="0" bIns="0" rtlCol="0">
            <a:spAutoFit/>
          </a:bodyPr>
          <a:lstStyle/>
          <a:p>
            <a:r>
              <a:rPr lang="da-DK" sz="1000" b="1" dirty="0" smtClean="0">
                <a:solidFill>
                  <a:schemeClr val="bg2">
                    <a:lumMod val="50000"/>
                  </a:schemeClr>
                </a:solidFill>
              </a:rPr>
              <a:t>Indsæt foto:</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det ønskede foto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foto:</a:t>
            </a:r>
          </a:p>
          <a:p>
            <a:r>
              <a:rPr lang="da-DK" sz="1000" dirty="0" smtClean="0">
                <a:solidFill>
                  <a:schemeClr val="bg2">
                    <a:lumMod val="50000"/>
                  </a:schemeClr>
                </a:solidFill>
              </a:rPr>
              <a:t>Klik på foto og brug derefter slettetasten til at fjerne det eksisterende foto. Gentag</a:t>
            </a:r>
            <a:r>
              <a:rPr lang="da-DK" sz="1000" baseline="0" dirty="0" smtClean="0">
                <a:solidFill>
                  <a:schemeClr val="bg2">
                    <a:lumMod val="50000"/>
                  </a:schemeClr>
                </a:solidFill>
              </a:rPr>
              <a:t> proceduren for indsættelse af foto som beskrevet ovenfor.</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felt:</a:t>
            </a:r>
          </a:p>
          <a:p>
            <a:r>
              <a:rPr lang="da-DK" sz="1000" dirty="0" smtClean="0">
                <a:solidFill>
                  <a:schemeClr val="bg2">
                    <a:lumMod val="50000"/>
                  </a:schemeClr>
                </a:solidFill>
              </a:rPr>
              <a:t>Klik på feltet og</a:t>
            </a:r>
            <a:r>
              <a:rPr lang="da-DK" sz="1000" baseline="0" dirty="0" smtClean="0">
                <a:solidFill>
                  <a:schemeClr val="bg2">
                    <a:lumMod val="50000"/>
                  </a:schemeClr>
                </a:solidFill>
              </a:rPr>
              <a:t> vælg derefter ny farve i fanen ”Startside” under ”Fyldfarve til figur”.</a:t>
            </a:r>
          </a:p>
          <a:p>
            <a:endParaRPr lang="da-DK" sz="1000" baseline="0" dirty="0" smtClean="0">
              <a:solidFill>
                <a:schemeClr val="bg2">
                  <a:lumMod val="50000"/>
                </a:schemeClr>
              </a:solidFill>
            </a:endParaRPr>
          </a:p>
        </p:txBody>
      </p:sp>
      <p:sp>
        <p:nvSpPr>
          <p:cNvPr id="10" name="Pladsholder til titel 1"/>
          <p:cNvSpPr>
            <a:spLocks noGrp="1"/>
          </p:cNvSpPr>
          <p:nvPr>
            <p:ph type="title"/>
          </p:nvPr>
        </p:nvSpPr>
        <p:spPr>
          <a:xfrm>
            <a:off x="1219201" y="379976"/>
            <a:ext cx="10670116" cy="902134"/>
          </a:xfrm>
          <a:prstGeom prst="rect">
            <a:avLst/>
          </a:prstGeom>
        </p:spPr>
        <p:txBody>
          <a:bodyPr vert="horz" lIns="0" tIns="0" rIns="0" bIns="0" rtlCol="0" anchor="b" anchorCtr="0">
            <a:noAutofit/>
          </a:bodyPr>
          <a:lstStyle/>
          <a:p>
            <a:r>
              <a:rPr lang="da-DK" smtClean="0"/>
              <a:t>Klik for at redigere i masteren</a:t>
            </a:r>
            <a:endParaRPr lang="da-DK" dirty="0"/>
          </a:p>
        </p:txBody>
      </p:sp>
    </p:spTree>
    <p:extLst>
      <p:ext uri="{BB962C8B-B14F-4D97-AF65-F5344CB8AC3E}">
        <p14:creationId xmlns:p14="http://schemas.microsoft.com/office/powerpoint/2010/main" val="121600405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rødtekst, 2 fotos">
    <p:spTree>
      <p:nvGrpSpPr>
        <p:cNvPr id="1" name=""/>
        <p:cNvGrpSpPr/>
        <p:nvPr/>
      </p:nvGrpSpPr>
      <p:grpSpPr>
        <a:xfrm>
          <a:off x="0" y="0"/>
          <a:ext cx="0" cy="0"/>
          <a:chOff x="0" y="0"/>
          <a:chExt cx="0" cy="0"/>
        </a:xfrm>
      </p:grpSpPr>
      <p:sp>
        <p:nvSpPr>
          <p:cNvPr id="5" name="Pladsholder til dato 4"/>
          <p:cNvSpPr>
            <a:spLocks noGrp="1"/>
          </p:cNvSpPr>
          <p:nvPr>
            <p:ph type="dt" sz="half" idx="10"/>
          </p:nvPr>
        </p:nvSpPr>
        <p:spPr/>
        <p:txBody>
          <a:bodyPr/>
          <a:lstStyle/>
          <a:p>
            <a:r>
              <a:rPr lang="da-DK" smtClean="0"/>
              <a:t>13-01-2014</a:t>
            </a:r>
            <a:endParaRPr lang="da-DK"/>
          </a:p>
        </p:txBody>
      </p:sp>
      <p:sp>
        <p:nvSpPr>
          <p:cNvPr id="6" name="Pladsholder til sidefod 5"/>
          <p:cNvSpPr>
            <a:spLocks noGrp="1"/>
          </p:cNvSpPr>
          <p:nvPr>
            <p:ph type="ftr" sz="quarter" idx="11"/>
          </p:nvPr>
        </p:nvSpPr>
        <p:spPr/>
        <p:txBody>
          <a:bodyPr/>
          <a:lstStyle/>
          <a:p>
            <a:r>
              <a:rPr lang="da-DK" smtClean="0"/>
              <a:t>Forskning og evidens i dagtilbud</a:t>
            </a:r>
            <a:endParaRPr lang="da-DK"/>
          </a:p>
        </p:txBody>
      </p:sp>
      <p:sp>
        <p:nvSpPr>
          <p:cNvPr id="7" name="Pladsholder til diasnummer 6"/>
          <p:cNvSpPr>
            <a:spLocks noGrp="1"/>
          </p:cNvSpPr>
          <p:nvPr>
            <p:ph type="sldNum" sz="quarter" idx="12"/>
          </p:nvPr>
        </p:nvSpPr>
        <p:spPr/>
        <p:txBody>
          <a:bodyPr/>
          <a:lstStyle/>
          <a:p>
            <a:fld id="{61A7DA12-F1F9-43F2-A12A-1E9EF0E92BD7}" type="slidenum">
              <a:rPr lang="da-DK" smtClean="0"/>
              <a:t>‹nr.›</a:t>
            </a:fld>
            <a:endParaRPr lang="da-DK"/>
          </a:p>
        </p:txBody>
      </p:sp>
      <p:sp>
        <p:nvSpPr>
          <p:cNvPr id="13" name="Pladsholder til billede 12"/>
          <p:cNvSpPr>
            <a:spLocks noGrp="1"/>
          </p:cNvSpPr>
          <p:nvPr>
            <p:ph type="pic" sz="quarter" idx="13"/>
          </p:nvPr>
        </p:nvSpPr>
        <p:spPr>
          <a:xfrm>
            <a:off x="5486400" y="1681200"/>
            <a:ext cx="6096000" cy="2016000"/>
          </a:xfrm>
        </p:spPr>
        <p:txBody>
          <a:bodyPr/>
          <a:lstStyle>
            <a:lvl1pPr marL="0" indent="0">
              <a:buNone/>
              <a:defRPr/>
            </a:lvl1pPr>
          </a:lstStyle>
          <a:p>
            <a:r>
              <a:rPr lang="da-DK" smtClean="0"/>
              <a:t>Træk billede til pladsholder, eller klik på symbol for at tilføje</a:t>
            </a:r>
            <a:endParaRPr lang="da-DK" dirty="0" smtClean="0"/>
          </a:p>
        </p:txBody>
      </p:sp>
      <p:sp>
        <p:nvSpPr>
          <p:cNvPr id="12" name="Pladsholder til billede 12"/>
          <p:cNvSpPr>
            <a:spLocks noGrp="1"/>
          </p:cNvSpPr>
          <p:nvPr>
            <p:ph type="pic" sz="quarter" idx="14"/>
          </p:nvPr>
        </p:nvSpPr>
        <p:spPr>
          <a:xfrm>
            <a:off x="5486400" y="3816000"/>
            <a:ext cx="6096000" cy="2016000"/>
          </a:xfrm>
        </p:spPr>
        <p:txBody>
          <a:bodyPr/>
          <a:lstStyle>
            <a:lvl1pPr marL="0" indent="0">
              <a:buNone/>
              <a:defRPr/>
            </a:lvl1pPr>
          </a:lstStyle>
          <a:p>
            <a:r>
              <a:rPr lang="da-DK" smtClean="0"/>
              <a:t>Træk billede til pladsholder, eller klik på symbol for at tilføje</a:t>
            </a:r>
            <a:endParaRPr lang="da-DK" dirty="0"/>
          </a:p>
        </p:txBody>
      </p:sp>
      <p:sp>
        <p:nvSpPr>
          <p:cNvPr id="15" name="Tekstboks 14"/>
          <p:cNvSpPr txBox="1"/>
          <p:nvPr userDrawn="1"/>
        </p:nvSpPr>
        <p:spPr>
          <a:xfrm>
            <a:off x="12686400" y="1367999"/>
            <a:ext cx="2640000" cy="2462213"/>
          </a:xfrm>
          <a:prstGeom prst="rect">
            <a:avLst/>
          </a:prstGeom>
          <a:noFill/>
        </p:spPr>
        <p:txBody>
          <a:bodyPr wrap="square" lIns="0" tIns="0" rIns="0" bIns="0" rtlCol="0">
            <a:spAutoFit/>
          </a:bodyPr>
          <a:lstStyle/>
          <a:p>
            <a:r>
              <a:rPr lang="da-DK" sz="1000" b="1" dirty="0" smtClean="0">
                <a:solidFill>
                  <a:schemeClr val="bg2">
                    <a:lumMod val="50000"/>
                  </a:schemeClr>
                </a:solidFill>
              </a:rPr>
              <a:t>Indsæt foto:</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det ønskede foto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foto:</a:t>
            </a:r>
          </a:p>
          <a:p>
            <a:r>
              <a:rPr lang="da-DK" sz="1000" dirty="0" smtClean="0">
                <a:solidFill>
                  <a:schemeClr val="bg2">
                    <a:lumMod val="50000"/>
                  </a:schemeClr>
                </a:solidFill>
              </a:rPr>
              <a:t>Klik på foto og brug derefter slettetasten til at fjerne det eksisterende foto. Gentag</a:t>
            </a:r>
            <a:r>
              <a:rPr lang="da-DK" sz="1000" baseline="0" dirty="0" smtClean="0">
                <a:solidFill>
                  <a:schemeClr val="bg2">
                    <a:lumMod val="50000"/>
                  </a:schemeClr>
                </a:solidFill>
              </a:rPr>
              <a:t> proceduren for indsættelse af foto som beskrevet ovenfor.</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felt:</a:t>
            </a:r>
          </a:p>
          <a:p>
            <a:r>
              <a:rPr lang="da-DK" sz="1000" dirty="0" smtClean="0">
                <a:solidFill>
                  <a:schemeClr val="bg2">
                    <a:lumMod val="50000"/>
                  </a:schemeClr>
                </a:solidFill>
              </a:rPr>
              <a:t>Klik på feltet og</a:t>
            </a:r>
            <a:r>
              <a:rPr lang="da-DK" sz="1000" baseline="0" dirty="0" smtClean="0">
                <a:solidFill>
                  <a:schemeClr val="bg2">
                    <a:lumMod val="50000"/>
                  </a:schemeClr>
                </a:solidFill>
              </a:rPr>
              <a:t> vælg derefter ny farve i fanen ”Startside” under ”Fyldfarve til figur”.</a:t>
            </a:r>
          </a:p>
          <a:p>
            <a:endParaRPr lang="da-DK" sz="1000" baseline="0" dirty="0" smtClean="0">
              <a:solidFill>
                <a:schemeClr val="bg2">
                  <a:lumMod val="50000"/>
                </a:schemeClr>
              </a:solidFill>
            </a:endParaRPr>
          </a:p>
        </p:txBody>
      </p:sp>
      <p:sp>
        <p:nvSpPr>
          <p:cNvPr id="20" name="Pladsholder til indhold 2"/>
          <p:cNvSpPr>
            <a:spLocks noGrp="1"/>
          </p:cNvSpPr>
          <p:nvPr>
            <p:ph idx="1"/>
          </p:nvPr>
        </p:nvSpPr>
        <p:spPr>
          <a:xfrm>
            <a:off x="1219200" y="1681201"/>
            <a:ext cx="4080000" cy="4127069"/>
          </a:xfrm>
        </p:spPr>
        <p:txBody>
          <a:bodyPr/>
          <a:lstStyle>
            <a:lvl1pPr marL="0" indent="0">
              <a:spcBef>
                <a:spcPts val="0"/>
              </a:spcBef>
              <a:buFontTx/>
              <a:buNone/>
              <a:defRPr sz="2000">
                <a:solidFill>
                  <a:schemeClr val="tx1"/>
                </a:solidFill>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smtClean="0"/>
              <a:t>Klik for at redigere teksttypografierne i masteren</a:t>
            </a:r>
          </a:p>
        </p:txBody>
      </p:sp>
      <p:sp>
        <p:nvSpPr>
          <p:cNvPr id="11" name="Pladsholder til titel 1"/>
          <p:cNvSpPr>
            <a:spLocks noGrp="1"/>
          </p:cNvSpPr>
          <p:nvPr>
            <p:ph type="title"/>
          </p:nvPr>
        </p:nvSpPr>
        <p:spPr>
          <a:xfrm>
            <a:off x="1219201" y="379976"/>
            <a:ext cx="10670116" cy="902134"/>
          </a:xfrm>
          <a:prstGeom prst="rect">
            <a:avLst/>
          </a:prstGeom>
        </p:spPr>
        <p:txBody>
          <a:bodyPr vert="horz" lIns="0" tIns="0" rIns="0" bIns="0" rtlCol="0" anchor="b" anchorCtr="0">
            <a:noAutofit/>
          </a:bodyPr>
          <a:lstStyle/>
          <a:p>
            <a:r>
              <a:rPr lang="da-DK" smtClean="0"/>
              <a:t>Klik for at redigere i masteren</a:t>
            </a:r>
            <a:endParaRPr lang="da-DK" dirty="0"/>
          </a:p>
        </p:txBody>
      </p:sp>
    </p:spTree>
    <p:extLst>
      <p:ext uri="{BB962C8B-B14F-4D97-AF65-F5344CB8AC3E}">
        <p14:creationId xmlns:p14="http://schemas.microsoft.com/office/powerpoint/2010/main" val="267394562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ødtekst, 3 fotos">
    <p:spTree>
      <p:nvGrpSpPr>
        <p:cNvPr id="1" name=""/>
        <p:cNvGrpSpPr/>
        <p:nvPr/>
      </p:nvGrpSpPr>
      <p:grpSpPr>
        <a:xfrm>
          <a:off x="0" y="0"/>
          <a:ext cx="0" cy="0"/>
          <a:chOff x="0" y="0"/>
          <a:chExt cx="0" cy="0"/>
        </a:xfrm>
      </p:grpSpPr>
      <p:sp>
        <p:nvSpPr>
          <p:cNvPr id="5" name="Pladsholder til dato 4"/>
          <p:cNvSpPr>
            <a:spLocks noGrp="1"/>
          </p:cNvSpPr>
          <p:nvPr>
            <p:ph type="dt" sz="half" idx="10"/>
          </p:nvPr>
        </p:nvSpPr>
        <p:spPr/>
        <p:txBody>
          <a:bodyPr/>
          <a:lstStyle/>
          <a:p>
            <a:r>
              <a:rPr lang="da-DK" smtClean="0"/>
              <a:t>13-01-2014</a:t>
            </a:r>
            <a:endParaRPr lang="da-DK"/>
          </a:p>
        </p:txBody>
      </p:sp>
      <p:sp>
        <p:nvSpPr>
          <p:cNvPr id="6" name="Pladsholder til sidefod 5"/>
          <p:cNvSpPr>
            <a:spLocks noGrp="1"/>
          </p:cNvSpPr>
          <p:nvPr>
            <p:ph type="ftr" sz="quarter" idx="11"/>
          </p:nvPr>
        </p:nvSpPr>
        <p:spPr/>
        <p:txBody>
          <a:bodyPr/>
          <a:lstStyle/>
          <a:p>
            <a:r>
              <a:rPr lang="da-DK" smtClean="0"/>
              <a:t>Forskning og evidens i dagtilbud</a:t>
            </a:r>
            <a:endParaRPr lang="da-DK"/>
          </a:p>
        </p:txBody>
      </p:sp>
      <p:sp>
        <p:nvSpPr>
          <p:cNvPr id="7" name="Pladsholder til diasnummer 6"/>
          <p:cNvSpPr>
            <a:spLocks noGrp="1"/>
          </p:cNvSpPr>
          <p:nvPr>
            <p:ph type="sldNum" sz="quarter" idx="12"/>
          </p:nvPr>
        </p:nvSpPr>
        <p:spPr/>
        <p:txBody>
          <a:bodyPr/>
          <a:lstStyle/>
          <a:p>
            <a:fld id="{61A7DA12-F1F9-43F2-A12A-1E9EF0E92BD7}" type="slidenum">
              <a:rPr lang="da-DK" smtClean="0"/>
              <a:t>‹nr.›</a:t>
            </a:fld>
            <a:endParaRPr lang="da-DK"/>
          </a:p>
        </p:txBody>
      </p:sp>
      <p:sp>
        <p:nvSpPr>
          <p:cNvPr id="13" name="Pladsholder til billede 12"/>
          <p:cNvSpPr>
            <a:spLocks noGrp="1"/>
          </p:cNvSpPr>
          <p:nvPr>
            <p:ph type="pic" sz="quarter" idx="13"/>
          </p:nvPr>
        </p:nvSpPr>
        <p:spPr>
          <a:xfrm>
            <a:off x="1223433" y="1681200"/>
            <a:ext cx="4876800" cy="2700000"/>
          </a:xfrm>
        </p:spPr>
        <p:txBody>
          <a:bodyPr/>
          <a:lstStyle>
            <a:lvl1pPr marL="0" indent="0">
              <a:buNone/>
              <a:defRPr/>
            </a:lvl1pPr>
          </a:lstStyle>
          <a:p>
            <a:r>
              <a:rPr lang="da-DK" smtClean="0"/>
              <a:t>Træk billede til pladsholder, eller klik på symbol for at tilføje</a:t>
            </a:r>
            <a:endParaRPr lang="da-DK" dirty="0"/>
          </a:p>
        </p:txBody>
      </p:sp>
      <p:sp>
        <p:nvSpPr>
          <p:cNvPr id="12" name="Pladsholder til billede 12"/>
          <p:cNvSpPr>
            <a:spLocks noGrp="1"/>
          </p:cNvSpPr>
          <p:nvPr>
            <p:ph type="pic" sz="quarter" idx="14"/>
          </p:nvPr>
        </p:nvSpPr>
        <p:spPr>
          <a:xfrm>
            <a:off x="1223433" y="4481681"/>
            <a:ext cx="2366400" cy="1324800"/>
          </a:xfrm>
        </p:spPr>
        <p:txBody>
          <a:bodyPr/>
          <a:lstStyle>
            <a:lvl1pPr marL="0" indent="0">
              <a:buNone/>
              <a:defRPr/>
            </a:lvl1pPr>
          </a:lstStyle>
          <a:p>
            <a:r>
              <a:rPr lang="da-DK" smtClean="0"/>
              <a:t>Træk billede til pladsholder, eller klik på symbol for at tilføje</a:t>
            </a:r>
            <a:endParaRPr lang="da-DK" dirty="0"/>
          </a:p>
        </p:txBody>
      </p:sp>
      <p:sp>
        <p:nvSpPr>
          <p:cNvPr id="14" name="Pladsholder til billede 12"/>
          <p:cNvSpPr>
            <a:spLocks noGrp="1"/>
          </p:cNvSpPr>
          <p:nvPr>
            <p:ph type="pic" sz="quarter" idx="15"/>
          </p:nvPr>
        </p:nvSpPr>
        <p:spPr>
          <a:xfrm>
            <a:off x="3739863" y="4481681"/>
            <a:ext cx="2366400" cy="1324800"/>
          </a:xfrm>
        </p:spPr>
        <p:txBody>
          <a:bodyPr/>
          <a:lstStyle>
            <a:lvl1pPr marL="0" indent="0">
              <a:buNone/>
              <a:defRPr/>
            </a:lvl1pPr>
          </a:lstStyle>
          <a:p>
            <a:r>
              <a:rPr lang="da-DK" smtClean="0"/>
              <a:t>Træk billede til pladsholder, eller klik på symbol for at tilføje</a:t>
            </a:r>
            <a:endParaRPr lang="da-DK" dirty="0"/>
          </a:p>
        </p:txBody>
      </p:sp>
      <p:sp>
        <p:nvSpPr>
          <p:cNvPr id="18" name="Pladsholder til tekst 1023"/>
          <p:cNvSpPr>
            <a:spLocks noGrp="1"/>
          </p:cNvSpPr>
          <p:nvPr>
            <p:ph type="body" sz="quarter" idx="16"/>
          </p:nvPr>
        </p:nvSpPr>
        <p:spPr>
          <a:xfrm>
            <a:off x="6248400" y="1682496"/>
            <a:ext cx="5943600" cy="4139185"/>
          </a:xfrm>
          <a:solidFill>
            <a:schemeClr val="accent2"/>
          </a:solidFill>
        </p:spPr>
        <p:txBody>
          <a:bodyPr lIns="288000" tIns="180000" rIns="288000" bIns="180000"/>
          <a:lstStyle>
            <a:lvl1pPr marL="0" indent="0">
              <a:spcBef>
                <a:spcPts val="0"/>
              </a:spcBef>
              <a:buNone/>
              <a:defRPr sz="2000" baseline="0">
                <a:solidFill>
                  <a:schemeClr val="bg1"/>
                </a:solidFill>
              </a:defRPr>
            </a:lvl1pPr>
          </a:lstStyle>
          <a:p>
            <a:pPr lvl="0"/>
            <a:r>
              <a:rPr lang="da-DK" smtClean="0"/>
              <a:t>Klik for at redigere teksttypografierne i masteren</a:t>
            </a:r>
          </a:p>
        </p:txBody>
      </p:sp>
      <p:sp>
        <p:nvSpPr>
          <p:cNvPr id="20" name="Tekstboks 19"/>
          <p:cNvSpPr txBox="1"/>
          <p:nvPr userDrawn="1"/>
        </p:nvSpPr>
        <p:spPr>
          <a:xfrm>
            <a:off x="12686400" y="1367998"/>
            <a:ext cx="2640000" cy="3385542"/>
          </a:xfrm>
          <a:prstGeom prst="rect">
            <a:avLst/>
          </a:prstGeom>
          <a:noFill/>
        </p:spPr>
        <p:txBody>
          <a:bodyPr wrap="square" lIns="0" tIns="0" rIns="0" bIns="0" rtlCol="0">
            <a:spAutoFit/>
          </a:bodyPr>
          <a:lstStyle/>
          <a:p>
            <a:r>
              <a:rPr lang="da-DK" sz="1000" b="1" dirty="0" smtClean="0">
                <a:solidFill>
                  <a:schemeClr val="bg2">
                    <a:lumMod val="50000"/>
                  </a:schemeClr>
                </a:solidFill>
              </a:rPr>
              <a:t>Indsæt foto:</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det ønskede foto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foto:</a:t>
            </a:r>
          </a:p>
          <a:p>
            <a:r>
              <a:rPr lang="da-DK" sz="1000" dirty="0" smtClean="0">
                <a:solidFill>
                  <a:schemeClr val="bg2">
                    <a:lumMod val="50000"/>
                  </a:schemeClr>
                </a:solidFill>
              </a:rPr>
              <a:t>Klik på foto og brug derefter slettetasten til at fjerne det eksisterende foto. Gentag</a:t>
            </a:r>
            <a:r>
              <a:rPr lang="da-DK" sz="1000" baseline="0" dirty="0" smtClean="0">
                <a:solidFill>
                  <a:schemeClr val="bg2">
                    <a:lumMod val="50000"/>
                  </a:schemeClr>
                </a:solidFill>
              </a:rPr>
              <a:t> proceduren for indsættelse af foto som beskrevet ovenfor.</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tekstfeltet:</a:t>
            </a:r>
          </a:p>
          <a:p>
            <a:r>
              <a:rPr lang="da-DK" sz="1000" dirty="0" smtClean="0">
                <a:solidFill>
                  <a:schemeClr val="bg2">
                    <a:lumMod val="50000"/>
                  </a:schemeClr>
                </a:solidFill>
              </a:rPr>
              <a:t>Klik på det farvede tekstfelt og</a:t>
            </a:r>
            <a:r>
              <a:rPr lang="da-DK" sz="1000" baseline="0" dirty="0" smtClean="0">
                <a:solidFill>
                  <a:schemeClr val="bg2">
                    <a:lumMod val="50000"/>
                  </a:schemeClr>
                </a:solidFill>
              </a:rPr>
              <a:t> vælg derefter ny farve </a:t>
            </a:r>
            <a:br>
              <a:rPr lang="da-DK" sz="1000" baseline="0" dirty="0" smtClean="0">
                <a:solidFill>
                  <a:schemeClr val="bg2">
                    <a:lumMod val="50000"/>
                  </a:schemeClr>
                </a:solidFill>
              </a:rPr>
            </a:br>
            <a:r>
              <a:rPr lang="da-DK" sz="1000" baseline="0" dirty="0" smtClean="0">
                <a:solidFill>
                  <a:schemeClr val="bg2">
                    <a:lumMod val="50000"/>
                  </a:schemeClr>
                </a:solidFill>
              </a:rPr>
              <a:t>i fanen ”Startside” under ”Fyldfarve til figur”</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felt:</a:t>
            </a:r>
          </a:p>
          <a:p>
            <a:r>
              <a:rPr lang="da-DK" sz="1000" dirty="0" smtClean="0">
                <a:solidFill>
                  <a:schemeClr val="bg2">
                    <a:lumMod val="50000"/>
                  </a:schemeClr>
                </a:solidFill>
              </a:rPr>
              <a:t>Klik på feltet og</a:t>
            </a:r>
            <a:r>
              <a:rPr lang="da-DK" sz="1000" baseline="0" dirty="0" smtClean="0">
                <a:solidFill>
                  <a:schemeClr val="bg2">
                    <a:lumMod val="50000"/>
                  </a:schemeClr>
                </a:solidFill>
              </a:rPr>
              <a:t> vælg derefter ny farve i fanen ”Startside” under ”Fyldfarve til figur”.</a:t>
            </a:r>
          </a:p>
          <a:p>
            <a:endParaRPr lang="da-DK" sz="1000" baseline="0" dirty="0" smtClean="0">
              <a:solidFill>
                <a:schemeClr val="bg2">
                  <a:lumMod val="50000"/>
                </a:schemeClr>
              </a:solidFill>
            </a:endParaRPr>
          </a:p>
        </p:txBody>
      </p:sp>
      <p:sp>
        <p:nvSpPr>
          <p:cNvPr id="17" name="Pladsholder til titel 1"/>
          <p:cNvSpPr>
            <a:spLocks noGrp="1"/>
          </p:cNvSpPr>
          <p:nvPr>
            <p:ph type="title"/>
          </p:nvPr>
        </p:nvSpPr>
        <p:spPr>
          <a:xfrm>
            <a:off x="1219201" y="379976"/>
            <a:ext cx="10670116" cy="902134"/>
          </a:xfrm>
          <a:prstGeom prst="rect">
            <a:avLst/>
          </a:prstGeom>
        </p:spPr>
        <p:txBody>
          <a:bodyPr vert="horz" lIns="0" tIns="0" rIns="0" bIns="0" rtlCol="0" anchor="b" anchorCtr="0">
            <a:noAutofit/>
          </a:bodyPr>
          <a:lstStyle/>
          <a:p>
            <a:r>
              <a:rPr lang="da-DK" smtClean="0"/>
              <a:t>Klik for at redigere i masteren</a:t>
            </a:r>
            <a:endParaRPr lang="da-DK" dirty="0"/>
          </a:p>
        </p:txBody>
      </p:sp>
    </p:spTree>
    <p:extLst>
      <p:ext uri="{BB962C8B-B14F-4D97-AF65-F5344CB8AC3E}">
        <p14:creationId xmlns:p14="http://schemas.microsoft.com/office/powerpoint/2010/main" val="25742651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2" name="Titel 1"/>
          <p:cNvSpPr>
            <a:spLocks noGrp="1"/>
          </p:cNvSpPr>
          <p:nvPr>
            <p:ph type="title"/>
          </p:nvPr>
        </p:nvSpPr>
        <p:spPr>
          <a:xfrm>
            <a:off x="1214121" y="1586336"/>
            <a:ext cx="10670116" cy="902134"/>
          </a:xfrm>
          <a:prstGeom prst="rect">
            <a:avLst/>
          </a:prstGeom>
        </p:spPr>
        <p:txBody>
          <a:bodyPr/>
          <a:lstStyle>
            <a:lvl1pPr>
              <a:defRPr>
                <a:solidFill>
                  <a:srgbClr val="403282"/>
                </a:solidFill>
              </a:defRPr>
            </a:lvl1pPr>
          </a:lstStyle>
          <a:p>
            <a:r>
              <a:rPr lang="da-DK" smtClean="0"/>
              <a:t>Klik for at redigere i master</a:t>
            </a:r>
            <a:endParaRPr lang="da-DK" dirty="0"/>
          </a:p>
        </p:txBody>
      </p:sp>
      <p:sp>
        <p:nvSpPr>
          <p:cNvPr id="3" name="Pladsholder til dato 2"/>
          <p:cNvSpPr>
            <a:spLocks noGrp="1"/>
          </p:cNvSpPr>
          <p:nvPr>
            <p:ph type="dt" sz="half" idx="10"/>
          </p:nvPr>
        </p:nvSpPr>
        <p:spPr/>
        <p:txBody>
          <a:bodyPr/>
          <a:lstStyle/>
          <a:p>
            <a:r>
              <a:rPr lang="da-DK" smtClean="0"/>
              <a:t>13-01-2014</a:t>
            </a:r>
            <a:endParaRPr lang="da-DK"/>
          </a:p>
        </p:txBody>
      </p:sp>
      <p:sp>
        <p:nvSpPr>
          <p:cNvPr id="4" name="Pladsholder til sidefod 3"/>
          <p:cNvSpPr>
            <a:spLocks noGrp="1"/>
          </p:cNvSpPr>
          <p:nvPr>
            <p:ph type="ftr" sz="quarter" idx="11"/>
          </p:nvPr>
        </p:nvSpPr>
        <p:spPr>
          <a:xfrm>
            <a:off x="1219200" y="7254319"/>
            <a:ext cx="7200000" cy="144000"/>
          </a:xfrm>
        </p:spPr>
        <p:txBody>
          <a:bodyPr/>
          <a:lstStyle>
            <a:lvl1pPr>
              <a:defRPr>
                <a:solidFill>
                  <a:schemeClr val="tx1"/>
                </a:solidFill>
              </a:defRPr>
            </a:lvl1pPr>
          </a:lstStyle>
          <a:p>
            <a:r>
              <a:rPr lang="da-DK" smtClean="0"/>
              <a:t>Forskning og evidens i dagtilbud</a:t>
            </a:r>
            <a:endParaRPr lang="da-DK" dirty="0"/>
          </a:p>
        </p:txBody>
      </p:sp>
      <p:sp>
        <p:nvSpPr>
          <p:cNvPr id="5" name="Pladsholder til slidenummer 4"/>
          <p:cNvSpPr>
            <a:spLocks noGrp="1"/>
          </p:cNvSpPr>
          <p:nvPr>
            <p:ph type="sldNum" sz="quarter" idx="12"/>
          </p:nvPr>
        </p:nvSpPr>
        <p:spPr>
          <a:xfrm>
            <a:off x="768001" y="7148779"/>
            <a:ext cx="446120" cy="144000"/>
          </a:xfrm>
        </p:spPr>
        <p:txBody>
          <a:bodyPr/>
          <a:lstStyle>
            <a:lvl1pPr>
              <a:defRPr>
                <a:solidFill>
                  <a:schemeClr val="tx1"/>
                </a:solidFill>
              </a:defRPr>
            </a:lvl1pPr>
          </a:lstStyle>
          <a:p>
            <a:fld id="{4319825F-29BB-4732-BA9F-3E6DF890735E}" type="slidenum">
              <a:rPr lang="da-DK" smtClean="0"/>
              <a:pPr/>
              <a:t>‹nr.›</a:t>
            </a:fld>
            <a:endParaRPr lang="da-DK" dirty="0"/>
          </a:p>
        </p:txBody>
      </p:sp>
    </p:spTree>
    <p:extLst>
      <p:ext uri="{BB962C8B-B14F-4D97-AF65-F5344CB8AC3E}">
        <p14:creationId xmlns:p14="http://schemas.microsoft.com/office/powerpoint/2010/main" val="126686837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10.xml"/><Relationship Id="rId5" Type="http://schemas.openxmlformats.org/officeDocument/2006/relationships/image" Target="../media/image4.png"/><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214121" y="720000"/>
            <a:ext cx="10670116" cy="902134"/>
          </a:xfrm>
          <a:prstGeom prst="rect">
            <a:avLst/>
          </a:prstGeom>
        </p:spPr>
        <p:txBody>
          <a:bodyPr vert="horz" lIns="0" tIns="0" rIns="0" bIns="0" rtlCol="0" anchor="t" anchorCtr="0">
            <a:no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1219200" y="2063227"/>
            <a:ext cx="10361600" cy="4176337"/>
          </a:xfrm>
          <a:prstGeom prst="rect">
            <a:avLst/>
          </a:prstGeom>
        </p:spPr>
        <p:txBody>
          <a:bodyPr vert="horz" lIns="0" tIns="0" rIns="0" bIns="0" rtlCol="0">
            <a:noAutofit/>
          </a:bodyPr>
          <a:lstStyle/>
          <a:p>
            <a:pPr lvl="0"/>
            <a:r>
              <a:rPr lang="da-DK" dirty="0" smtClean="0"/>
              <a:t>Klik for at redigere i master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p>
        </p:txBody>
      </p:sp>
      <p:sp>
        <p:nvSpPr>
          <p:cNvPr id="4" name="Pladsholder til dato 3"/>
          <p:cNvSpPr>
            <a:spLocks noGrp="1"/>
          </p:cNvSpPr>
          <p:nvPr>
            <p:ph type="dt" sz="half" idx="2"/>
          </p:nvPr>
        </p:nvSpPr>
        <p:spPr>
          <a:xfrm>
            <a:off x="8487866" y="7154895"/>
            <a:ext cx="2224343" cy="144000"/>
          </a:xfrm>
          <a:prstGeom prst="rect">
            <a:avLst/>
          </a:prstGeom>
        </p:spPr>
        <p:txBody>
          <a:bodyPr vert="horz" lIns="0" tIns="0" rIns="0" bIns="0" rtlCol="0" anchor="ctr" anchorCtr="0"/>
          <a:lstStyle>
            <a:lvl1pPr algn="r">
              <a:defRPr sz="800">
                <a:solidFill>
                  <a:schemeClr val="tx2"/>
                </a:solidFill>
              </a:defRPr>
            </a:lvl1pPr>
          </a:lstStyle>
          <a:p>
            <a:r>
              <a:rPr lang="da-DK" smtClean="0"/>
              <a:t>13-01-2014</a:t>
            </a:r>
            <a:endParaRPr lang="da-DK" dirty="0"/>
          </a:p>
        </p:txBody>
      </p:sp>
      <p:sp>
        <p:nvSpPr>
          <p:cNvPr id="5" name="Pladsholder til sidefod 4"/>
          <p:cNvSpPr>
            <a:spLocks noGrp="1"/>
          </p:cNvSpPr>
          <p:nvPr>
            <p:ph type="ftr" sz="quarter" idx="3"/>
          </p:nvPr>
        </p:nvSpPr>
        <p:spPr>
          <a:xfrm>
            <a:off x="1219200" y="6408000"/>
            <a:ext cx="7200000" cy="144000"/>
          </a:xfrm>
          <a:prstGeom prst="rect">
            <a:avLst/>
          </a:prstGeom>
          <a:noFill/>
        </p:spPr>
        <p:txBody>
          <a:bodyPr vert="horz" wrap="none" lIns="0" tIns="0" rIns="0" bIns="0" rtlCol="0" anchor="ctr"/>
          <a:lstStyle>
            <a:lvl1pPr algn="l">
              <a:defRPr sz="800">
                <a:solidFill>
                  <a:schemeClr val="tx1"/>
                </a:solidFill>
              </a:defRPr>
            </a:lvl1pPr>
          </a:lstStyle>
          <a:p>
            <a:r>
              <a:rPr lang="da-DK" smtClean="0"/>
              <a:t>Forskning og evidens i dagtilbud</a:t>
            </a:r>
            <a:endParaRPr lang="da-DK" dirty="0"/>
          </a:p>
        </p:txBody>
      </p:sp>
      <p:sp>
        <p:nvSpPr>
          <p:cNvPr id="6" name="Pladsholder til diasnummer 5"/>
          <p:cNvSpPr>
            <a:spLocks noGrp="1"/>
          </p:cNvSpPr>
          <p:nvPr>
            <p:ph type="sldNum" sz="quarter" idx="4"/>
          </p:nvPr>
        </p:nvSpPr>
        <p:spPr>
          <a:xfrm>
            <a:off x="768001" y="6408000"/>
            <a:ext cx="446120" cy="144000"/>
          </a:xfrm>
          <a:prstGeom prst="rect">
            <a:avLst/>
          </a:prstGeom>
        </p:spPr>
        <p:txBody>
          <a:bodyPr vert="horz" wrap="none" lIns="0" tIns="0" rIns="0" bIns="0" rtlCol="0" anchor="ctr"/>
          <a:lstStyle>
            <a:lvl1pPr algn="l">
              <a:defRPr sz="8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61A7DA12-F1F9-43F2-A12A-1E9EF0E92BD7}" type="slidenum">
              <a:rPr lang="da-DK" smtClean="0"/>
              <a:pPr/>
              <a:t>‹nr.›</a:t>
            </a:fld>
            <a:endParaRPr lang="da-DK" dirty="0"/>
          </a:p>
        </p:txBody>
      </p:sp>
      <p:sp>
        <p:nvSpPr>
          <p:cNvPr id="7" name="Tekstboks 6"/>
          <p:cNvSpPr txBox="1">
            <a:spLocks noChangeAspect="1"/>
          </p:cNvSpPr>
          <p:nvPr/>
        </p:nvSpPr>
        <p:spPr>
          <a:xfrm>
            <a:off x="11107201" y="6346801"/>
            <a:ext cx="65" cy="276999"/>
          </a:xfrm>
          <a:prstGeom prst="rect">
            <a:avLst/>
          </a:prstGeom>
          <a:blipFill>
            <a:blip r:embed="rId11"/>
            <a:stretch>
              <a:fillRect/>
            </a:stretch>
          </a:blipFill>
        </p:spPr>
        <p:txBody>
          <a:bodyPr wrap="none" lIns="0" tIns="0" rIns="0" bIns="0" rtlCol="0">
            <a:spAutoFit/>
          </a:bodyPr>
          <a:lstStyle/>
          <a:p>
            <a:endParaRPr lang="da-DK" sz="1800" dirty="0"/>
          </a:p>
        </p:txBody>
      </p:sp>
      <p:sp>
        <p:nvSpPr>
          <p:cNvPr id="8" name="Rektangel 7"/>
          <p:cNvSpPr/>
          <p:nvPr/>
        </p:nvSpPr>
        <p:spPr>
          <a:xfrm>
            <a:off x="0" y="6450114"/>
            <a:ext cx="609600" cy="7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9" name="Rektangel 8"/>
          <p:cNvSpPr/>
          <p:nvPr/>
        </p:nvSpPr>
        <p:spPr>
          <a:xfrm>
            <a:off x="1" y="729601"/>
            <a:ext cx="472698" cy="1333626"/>
          </a:xfrm>
          <a:prstGeom prst="rect">
            <a:avLst/>
          </a:prstGeom>
          <a:solidFill>
            <a:srgbClr val="413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1" name="Billede 10"/>
          <p:cNvPicPr>
            <a:picLocks noChangeAspect="1"/>
          </p:cNvPicPr>
          <p:nvPr userDrawn="1"/>
        </p:nvPicPr>
        <p:blipFill>
          <a:blip r:embed="rId12"/>
          <a:stretch>
            <a:fillRect/>
          </a:stretch>
        </p:blipFill>
        <p:spPr>
          <a:xfrm>
            <a:off x="11180057" y="6283507"/>
            <a:ext cx="419705" cy="332870"/>
          </a:xfrm>
          <a:prstGeom prst="rect">
            <a:avLst/>
          </a:prstGeom>
        </p:spPr>
      </p:pic>
    </p:spTree>
    <p:extLst>
      <p:ext uri="{BB962C8B-B14F-4D97-AF65-F5344CB8AC3E}">
        <p14:creationId xmlns:p14="http://schemas.microsoft.com/office/powerpoint/2010/main" val="296192756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4" r:id="rId3"/>
    <p:sldLayoutId id="2147483663" r:id="rId4"/>
    <p:sldLayoutId id="2147483676" r:id="rId5"/>
    <p:sldLayoutId id="2147483664" r:id="rId6"/>
    <p:sldLayoutId id="2147483652" r:id="rId7"/>
    <p:sldLayoutId id="2147483668" r:id="rId8"/>
    <p:sldLayoutId id="2147483669" r:id="rId9"/>
  </p:sldLayoutIdLst>
  <p:timing>
    <p:tnLst>
      <p:par>
        <p:cTn id="1" dur="indefinite" restart="never" nodeType="tmRoot"/>
      </p:par>
    </p:tnLst>
  </p:timing>
  <p:hf hdr="0" dt="0"/>
  <p:txStyles>
    <p:titleStyle>
      <a:lvl1pPr algn="l" defTabSz="914400" rtl="0" eaLnBrk="1" latinLnBrk="0" hangingPunct="1">
        <a:spcBef>
          <a:spcPct val="0"/>
        </a:spcBef>
        <a:buNone/>
        <a:defRPr sz="3200" kern="1200" spc="0" baseline="0">
          <a:solidFill>
            <a:schemeClr val="tx1"/>
          </a:solidFill>
          <a:latin typeface="+mj-lt"/>
          <a:ea typeface="+mj-ea"/>
          <a:cs typeface="+mj-cs"/>
        </a:defRPr>
      </a:lvl1pPr>
    </p:titleStyle>
    <p:bodyStyle>
      <a:lvl1pPr marL="265113" indent="-265113"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2000" kern="1200" baseline="0">
          <a:solidFill>
            <a:schemeClr val="tx1"/>
          </a:solidFill>
          <a:latin typeface="+mn-lt"/>
          <a:ea typeface="+mn-ea"/>
          <a:cs typeface="+mn-cs"/>
        </a:defRPr>
      </a:lvl1pPr>
      <a:lvl2pPr marL="538163" indent="-273050"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2pPr>
      <a:lvl3pPr marL="809625" indent="-271463"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3pPr>
      <a:lvl4pPr marL="1074738" indent="-265113"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4pPr>
      <a:lvl5pPr marL="1347788" indent="-274638"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Billede 13"/>
          <p:cNvPicPr>
            <a:picLocks noChangeAspect="1"/>
          </p:cNvPicPr>
          <p:nvPr/>
        </p:nvPicPr>
        <p:blipFill>
          <a:blip r:embed="rId3"/>
          <a:stretch>
            <a:fillRect/>
          </a:stretch>
        </p:blipFill>
        <p:spPr>
          <a:xfrm>
            <a:off x="130547" y="127730"/>
            <a:ext cx="11930906" cy="6602540"/>
          </a:xfrm>
          <a:prstGeom prst="rect">
            <a:avLst/>
          </a:prstGeom>
        </p:spPr>
      </p:pic>
      <p:sp>
        <p:nvSpPr>
          <p:cNvPr id="4" name="Pladsholder til dato 3"/>
          <p:cNvSpPr>
            <a:spLocks noGrp="1"/>
          </p:cNvSpPr>
          <p:nvPr>
            <p:ph type="dt" sz="half" idx="2"/>
          </p:nvPr>
        </p:nvSpPr>
        <p:spPr>
          <a:xfrm>
            <a:off x="8487866" y="7154895"/>
            <a:ext cx="2224343" cy="144000"/>
          </a:xfrm>
          <a:prstGeom prst="rect">
            <a:avLst/>
          </a:prstGeom>
        </p:spPr>
        <p:txBody>
          <a:bodyPr vert="horz" lIns="0" tIns="0" rIns="0" bIns="0" rtlCol="0" anchor="ctr" anchorCtr="0"/>
          <a:lstStyle>
            <a:lvl1pPr algn="r">
              <a:defRPr sz="800">
                <a:solidFill>
                  <a:schemeClr val="tx2"/>
                </a:solidFill>
              </a:defRPr>
            </a:lvl1pPr>
          </a:lstStyle>
          <a:p>
            <a:r>
              <a:rPr lang="da-DK" smtClean="0"/>
              <a:t>13-01-2014</a:t>
            </a:r>
            <a:endParaRPr lang="da-DK"/>
          </a:p>
        </p:txBody>
      </p:sp>
      <p:sp>
        <p:nvSpPr>
          <p:cNvPr id="5" name="Pladsholder til sidefod 4"/>
          <p:cNvSpPr>
            <a:spLocks noGrp="1"/>
          </p:cNvSpPr>
          <p:nvPr>
            <p:ph type="ftr" sz="quarter" idx="3"/>
          </p:nvPr>
        </p:nvSpPr>
        <p:spPr>
          <a:xfrm>
            <a:off x="1219200" y="7154894"/>
            <a:ext cx="7200000" cy="144000"/>
          </a:xfrm>
          <a:prstGeom prst="rect">
            <a:avLst/>
          </a:prstGeom>
          <a:noFill/>
        </p:spPr>
        <p:txBody>
          <a:bodyPr vert="horz" wrap="none" lIns="0" tIns="0" rIns="0" bIns="0" rtlCol="0" anchor="ctr"/>
          <a:lstStyle>
            <a:lvl1pPr algn="l">
              <a:defRPr sz="800">
                <a:solidFill>
                  <a:schemeClr val="tx2"/>
                </a:solidFill>
              </a:defRPr>
            </a:lvl1pPr>
          </a:lstStyle>
          <a:p>
            <a:r>
              <a:rPr lang="da-DK" smtClean="0"/>
              <a:t>Forskning og evidens i dagtilbud</a:t>
            </a:r>
            <a:endParaRPr lang="da-DK"/>
          </a:p>
        </p:txBody>
      </p:sp>
      <p:sp>
        <p:nvSpPr>
          <p:cNvPr id="6" name="Pladsholder til diasnummer 5"/>
          <p:cNvSpPr>
            <a:spLocks noGrp="1"/>
          </p:cNvSpPr>
          <p:nvPr>
            <p:ph type="sldNum" sz="quarter" idx="4"/>
          </p:nvPr>
        </p:nvSpPr>
        <p:spPr>
          <a:xfrm>
            <a:off x="768001" y="7155993"/>
            <a:ext cx="446120" cy="144000"/>
          </a:xfrm>
          <a:prstGeom prst="rect">
            <a:avLst/>
          </a:prstGeom>
        </p:spPr>
        <p:txBody>
          <a:bodyPr vert="horz" wrap="none" lIns="0" tIns="0" rIns="0" bIns="0" rtlCol="0" anchor="ctr"/>
          <a:lstStyle>
            <a:lvl1pPr algn="l">
              <a:defRPr sz="800" b="1">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4319825F-29BB-4732-BA9F-3E6DF890735E}" type="slidenum">
              <a:rPr lang="da-DK" smtClean="0"/>
              <a:t>‹nr.›</a:t>
            </a:fld>
            <a:endParaRPr lang="da-DK"/>
          </a:p>
        </p:txBody>
      </p:sp>
      <p:sp>
        <p:nvSpPr>
          <p:cNvPr id="7" name="Tekstboks 6"/>
          <p:cNvSpPr txBox="1">
            <a:spLocks noChangeAspect="1"/>
          </p:cNvSpPr>
          <p:nvPr/>
        </p:nvSpPr>
        <p:spPr>
          <a:xfrm>
            <a:off x="11107201" y="6346801"/>
            <a:ext cx="65" cy="276999"/>
          </a:xfrm>
          <a:prstGeom prst="rect">
            <a:avLst/>
          </a:prstGeom>
          <a:blipFill>
            <a:blip r:embed="rId4"/>
            <a:stretch>
              <a:fillRect/>
            </a:stretch>
          </a:blipFill>
        </p:spPr>
        <p:txBody>
          <a:bodyPr wrap="none" lIns="0" tIns="0" rIns="0" bIns="0" rtlCol="0">
            <a:spAutoFit/>
          </a:bodyPr>
          <a:lstStyle/>
          <a:p>
            <a:endParaRPr lang="da-DK" sz="1800" dirty="0"/>
          </a:p>
        </p:txBody>
      </p:sp>
      <p:sp>
        <p:nvSpPr>
          <p:cNvPr id="8" name="Rektangel 7"/>
          <p:cNvSpPr/>
          <p:nvPr/>
        </p:nvSpPr>
        <p:spPr>
          <a:xfrm>
            <a:off x="0" y="7190894"/>
            <a:ext cx="609600" cy="7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pic>
        <p:nvPicPr>
          <p:cNvPr id="12" name="Billed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94078" y="5881608"/>
            <a:ext cx="1888251" cy="478574"/>
          </a:xfrm>
          <a:prstGeom prst="rect">
            <a:avLst/>
          </a:prstGeom>
        </p:spPr>
      </p:pic>
      <p:sp>
        <p:nvSpPr>
          <p:cNvPr id="13" name="Rektangel 12"/>
          <p:cNvSpPr/>
          <p:nvPr/>
        </p:nvSpPr>
        <p:spPr>
          <a:xfrm>
            <a:off x="0" y="1577933"/>
            <a:ext cx="1006565" cy="2663327"/>
          </a:xfrm>
          <a:prstGeom prst="rect">
            <a:avLst/>
          </a:prstGeom>
          <a:solidFill>
            <a:srgbClr val="413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121067986"/>
      </p:ext>
    </p:extLst>
  </p:cSld>
  <p:clrMap bg1="lt1" tx1="dk1" bg2="lt2" tx2="dk2" accent1="accent1" accent2="accent2" accent3="accent3" accent4="accent4" accent5="accent5" accent6="accent6" hlink="hlink" folHlink="folHlink"/>
  <p:sldLayoutIdLst>
    <p:sldLayoutId id="2147483686" r:id="rId1"/>
  </p:sldLayoutIdLst>
  <p:timing>
    <p:tnLst>
      <p:par>
        <p:cTn id="1" dur="indefinite" restart="never" nodeType="tmRoot"/>
      </p:par>
    </p:tnLst>
  </p:timing>
  <p:hf hdr="0" dt="0"/>
  <p:txStyles>
    <p:titleStyle>
      <a:lvl1pPr algn="l" defTabSz="914400" rtl="0" eaLnBrk="1" latinLnBrk="0" hangingPunct="1">
        <a:spcBef>
          <a:spcPct val="0"/>
        </a:spcBef>
        <a:buNone/>
        <a:defRPr sz="3200" kern="1200" spc="0" baseline="0">
          <a:solidFill>
            <a:schemeClr val="tx1"/>
          </a:solidFill>
          <a:latin typeface="+mj-lt"/>
          <a:ea typeface="+mj-ea"/>
          <a:cs typeface="+mj-cs"/>
        </a:defRPr>
      </a:lvl1pPr>
    </p:titleStyle>
    <p:bodyStyle>
      <a:lvl1pPr marL="265113" indent="-265113"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2000" kern="1200" baseline="0">
          <a:solidFill>
            <a:schemeClr val="tx1"/>
          </a:solidFill>
          <a:latin typeface="+mn-lt"/>
          <a:ea typeface="+mn-ea"/>
          <a:cs typeface="+mn-cs"/>
        </a:defRPr>
      </a:lvl1pPr>
      <a:lvl2pPr marL="538163" indent="-273050"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2pPr>
      <a:lvl3pPr marL="809625" indent="-271463"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3pPr>
      <a:lvl4pPr marL="1074738" indent="-265113"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4pPr>
      <a:lvl5pPr marL="1347788" indent="-274638"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eva.dk/projekter/2016/forstaelse-og-maling-af-kvalitet-i-dagtilbud/hent-udgivelser/forskning-og-evidens-en-guide-til-at-vurdere-viden-om-dagtilbud/view" TargetMode="External"/><Relationship Id="rId2" Type="http://schemas.openxmlformats.org/officeDocument/2006/relationships/image" Target="../media/image14.png"/><Relationship Id="rId1" Type="http://schemas.openxmlformats.org/officeDocument/2006/relationships/slideLayout" Target="../slideLayouts/slideLayout3.xml"/><Relationship Id="rId5" Type="http://schemas.openxmlformats.org/officeDocument/2006/relationships/hyperlink" Target="https://www.eva.dk/dagtilbud/projekter/forskningsdatabase" TargetMode="External"/><Relationship Id="rId4" Type="http://schemas.openxmlformats.org/officeDocument/2006/relationships/hyperlink" Target="https://www.eva.dk/projekter/2016/forstaelse-og-maling-af-kvalitet-i-dagtilbud/hent-udgivelser/kvalitet-i-dagtilbud-pointer-fra-forskning/vie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14121" y="1397643"/>
            <a:ext cx="10670116" cy="1406769"/>
          </a:xfrm>
        </p:spPr>
        <p:txBody>
          <a:bodyPr/>
          <a:lstStyle/>
          <a:p>
            <a:r>
              <a:rPr lang="da-DK" sz="5000" dirty="0" smtClean="0"/>
              <a:t>Forskning og evidens i dagtilbud </a:t>
            </a:r>
            <a:br>
              <a:rPr lang="da-DK" sz="5000" dirty="0" smtClean="0"/>
            </a:br>
            <a:r>
              <a:rPr lang="da-DK" dirty="0" smtClean="0"/>
              <a:t>En guide til at vurdere viden om dagtilbud</a:t>
            </a:r>
            <a:r>
              <a:rPr lang="da-DK" sz="5000" dirty="0" smtClean="0"/>
              <a:t/>
            </a:r>
            <a:br>
              <a:rPr lang="da-DK" sz="5000" dirty="0" smtClean="0"/>
            </a:br>
            <a:r>
              <a:rPr lang="da-DK" sz="5000" dirty="0" smtClean="0"/>
              <a:t> </a:t>
            </a:r>
            <a:br>
              <a:rPr lang="da-DK" sz="5000" dirty="0" smtClean="0"/>
            </a:br>
            <a:r>
              <a:rPr lang="da-DK" sz="5000" dirty="0"/>
              <a:t/>
            </a:r>
            <a:br>
              <a:rPr lang="da-DK" sz="5000" dirty="0"/>
            </a:br>
            <a:r>
              <a:rPr lang="da-DK" sz="5000" dirty="0" smtClean="0"/>
              <a:t/>
            </a:r>
            <a:br>
              <a:rPr lang="da-DK" sz="5000" dirty="0" smtClean="0"/>
            </a:br>
            <a:r>
              <a:rPr lang="da-DK" sz="5000" dirty="0" smtClean="0"/>
              <a:t/>
            </a:r>
            <a:br>
              <a:rPr lang="da-DK" sz="5000" dirty="0" smtClean="0"/>
            </a:br>
            <a:r>
              <a:rPr lang="da-DK" sz="2400" dirty="0" smtClean="0"/>
              <a:t>Juni</a:t>
            </a:r>
            <a:r>
              <a:rPr lang="da-DK" sz="5000" dirty="0" smtClean="0"/>
              <a:t> </a:t>
            </a:r>
            <a:r>
              <a:rPr lang="da-DK" sz="2400" dirty="0" smtClean="0"/>
              <a:t>2017</a:t>
            </a:r>
            <a:endParaRPr lang="da-DK" sz="2400" dirty="0"/>
          </a:p>
        </p:txBody>
      </p:sp>
      <p:sp>
        <p:nvSpPr>
          <p:cNvPr id="3" name="Pladsholder til sidefod 2"/>
          <p:cNvSpPr>
            <a:spLocks noGrp="1"/>
          </p:cNvSpPr>
          <p:nvPr>
            <p:ph type="ftr" sz="quarter" idx="11"/>
          </p:nvPr>
        </p:nvSpPr>
        <p:spPr/>
        <p:txBody>
          <a:bodyPr/>
          <a:lstStyle/>
          <a:p>
            <a:r>
              <a:rPr lang="da-DK" smtClean="0"/>
              <a:t>Forskning og evidens i dagtilbud</a:t>
            </a:r>
            <a:endParaRPr lang="da-DK"/>
          </a:p>
        </p:txBody>
      </p:sp>
      <p:sp>
        <p:nvSpPr>
          <p:cNvPr id="4" name="Pladsholder til slidenummer 3"/>
          <p:cNvSpPr>
            <a:spLocks noGrp="1"/>
          </p:cNvSpPr>
          <p:nvPr>
            <p:ph type="sldNum" sz="quarter" idx="12"/>
          </p:nvPr>
        </p:nvSpPr>
        <p:spPr/>
        <p:txBody>
          <a:bodyPr/>
          <a:lstStyle/>
          <a:p>
            <a:fld id="{4319825F-29BB-4732-BA9F-3E6DF890735E}" type="slidenum">
              <a:rPr lang="da-DK" smtClean="0"/>
              <a:t>1</a:t>
            </a:fld>
            <a:endParaRPr lang="da-DK"/>
          </a:p>
        </p:txBody>
      </p:sp>
      <p:pic>
        <p:nvPicPr>
          <p:cNvPr id="5" name="Pladsholder til indhold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4714" y="2737166"/>
            <a:ext cx="5534486" cy="3700159"/>
          </a:xfrm>
          <a:prstGeom prst="rect">
            <a:avLst/>
          </a:prstGeom>
        </p:spPr>
      </p:pic>
    </p:spTree>
    <p:extLst>
      <p:ext uri="{BB962C8B-B14F-4D97-AF65-F5344CB8AC3E}">
        <p14:creationId xmlns:p14="http://schemas.microsoft.com/office/powerpoint/2010/main" val="511606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a:spLocks noGrp="1"/>
          </p:cNvSpPr>
          <p:nvPr>
            <p:ph type="title"/>
          </p:nvPr>
        </p:nvSpPr>
        <p:spPr>
          <a:xfrm>
            <a:off x="1231538" y="720000"/>
            <a:ext cx="10401230" cy="589503"/>
          </a:xfrm>
        </p:spPr>
        <p:txBody>
          <a:bodyPr/>
          <a:lstStyle/>
          <a:p>
            <a:r>
              <a:rPr lang="da-DK" sz="2400" dirty="0" smtClean="0"/>
              <a:t>Viden kan være erfaringsbaseret eller forskningsbaseret</a:t>
            </a:r>
            <a:r>
              <a:rPr lang="da-DK" dirty="0" smtClean="0"/>
              <a:t/>
            </a:r>
            <a:br>
              <a:rPr lang="da-DK" dirty="0" smtClean="0"/>
            </a:br>
            <a:endParaRPr lang="da-DK" sz="2000" i="1" dirty="0"/>
          </a:p>
        </p:txBody>
      </p:sp>
      <p:sp>
        <p:nvSpPr>
          <p:cNvPr id="2" name="Pladsholder til sidefod 1"/>
          <p:cNvSpPr>
            <a:spLocks noGrp="1"/>
          </p:cNvSpPr>
          <p:nvPr>
            <p:ph type="ftr" sz="quarter" idx="11"/>
          </p:nvPr>
        </p:nvSpPr>
        <p:spPr/>
        <p:txBody>
          <a:bodyPr/>
          <a:lstStyle/>
          <a:p>
            <a:r>
              <a:rPr lang="da-DK" smtClean="0"/>
              <a:t>Forskning og evidens i dagtilbud</a:t>
            </a:r>
            <a:endParaRPr lang="da-DK"/>
          </a:p>
        </p:txBody>
      </p:sp>
      <p:sp>
        <p:nvSpPr>
          <p:cNvPr id="3" name="Pladsholder til slidenummer 2"/>
          <p:cNvSpPr>
            <a:spLocks noGrp="1"/>
          </p:cNvSpPr>
          <p:nvPr>
            <p:ph type="sldNum" sz="quarter" idx="12"/>
          </p:nvPr>
        </p:nvSpPr>
        <p:spPr/>
        <p:txBody>
          <a:bodyPr/>
          <a:lstStyle/>
          <a:p>
            <a:fld id="{61A7DA12-F1F9-43F2-A12A-1E9EF0E92BD7}" type="slidenum">
              <a:rPr lang="da-DK" smtClean="0"/>
              <a:t>2</a:t>
            </a:fld>
            <a:endParaRPr lang="da-DK"/>
          </a:p>
        </p:txBody>
      </p:sp>
      <p:sp>
        <p:nvSpPr>
          <p:cNvPr id="9" name="Pladsholder til indhold 8"/>
          <p:cNvSpPr>
            <a:spLocks noGrp="1"/>
          </p:cNvSpPr>
          <p:nvPr>
            <p:ph sz="half" idx="1"/>
          </p:nvPr>
        </p:nvSpPr>
        <p:spPr>
          <a:xfrm>
            <a:off x="1235075" y="1620533"/>
            <a:ext cx="4594497" cy="4533642"/>
          </a:xfrm>
        </p:spPr>
        <p:txBody>
          <a:bodyPr/>
          <a:lstStyle/>
          <a:p>
            <a:pPr>
              <a:buFont typeface="Arial" panose="020B0604020202020204" pitchFamily="34" charset="0"/>
              <a:buChar char="•"/>
            </a:pPr>
            <a:r>
              <a:rPr lang="da-DK" sz="2400" b="1" i="1" dirty="0" smtClean="0">
                <a:solidFill>
                  <a:schemeClr val="tx2"/>
                </a:solidFill>
              </a:rPr>
              <a:t>Erfaringsbaseret</a:t>
            </a:r>
            <a:r>
              <a:rPr lang="da-DK" sz="2400" dirty="0" smtClean="0">
                <a:solidFill>
                  <a:schemeClr val="tx2"/>
                </a:solidFill>
              </a:rPr>
              <a:t> viden bygger på mangeårige erfaringer med, hvad der skaber resultater </a:t>
            </a:r>
            <a:br>
              <a:rPr lang="da-DK" sz="2400" dirty="0" smtClean="0">
                <a:solidFill>
                  <a:schemeClr val="tx2"/>
                </a:solidFill>
              </a:rPr>
            </a:br>
            <a:r>
              <a:rPr lang="da-DK" sz="2400" dirty="0" smtClean="0">
                <a:solidFill>
                  <a:schemeClr val="tx2"/>
                </a:solidFill>
              </a:rPr>
              <a:t>i det pædagogiske arbejde.</a:t>
            </a:r>
          </a:p>
          <a:p>
            <a:pPr>
              <a:buFont typeface="Arial" panose="020B0604020202020204" pitchFamily="34" charset="0"/>
              <a:buChar char="•"/>
            </a:pPr>
            <a:r>
              <a:rPr lang="da-DK" sz="2400" dirty="0" smtClean="0">
                <a:solidFill>
                  <a:schemeClr val="tx2"/>
                </a:solidFill>
              </a:rPr>
              <a:t>Erfaringsbaseret viden er fx den praksisviden, som det pædagogiske personale tilegner </a:t>
            </a:r>
            <a:br>
              <a:rPr lang="da-DK" sz="2400" dirty="0" smtClean="0">
                <a:solidFill>
                  <a:schemeClr val="tx2"/>
                </a:solidFill>
              </a:rPr>
            </a:br>
            <a:r>
              <a:rPr lang="da-DK" sz="2400" dirty="0" smtClean="0">
                <a:solidFill>
                  <a:schemeClr val="tx2"/>
                </a:solidFill>
              </a:rPr>
              <a:t>sig hver dag.</a:t>
            </a:r>
            <a:endParaRPr lang="da-DK" sz="2400" dirty="0">
              <a:solidFill>
                <a:schemeClr val="tx2"/>
              </a:solidFill>
            </a:endParaRPr>
          </a:p>
        </p:txBody>
      </p:sp>
      <p:sp>
        <p:nvSpPr>
          <p:cNvPr id="6" name="Pladsholder til indhold 5"/>
          <p:cNvSpPr>
            <a:spLocks noGrp="1"/>
          </p:cNvSpPr>
          <p:nvPr>
            <p:ph sz="half" idx="2"/>
          </p:nvPr>
        </p:nvSpPr>
        <p:spPr>
          <a:xfrm>
            <a:off x="6141515" y="1599962"/>
            <a:ext cx="5044579" cy="5024137"/>
          </a:xfrm>
        </p:spPr>
        <p:txBody>
          <a:bodyPr/>
          <a:lstStyle/>
          <a:p>
            <a:pPr>
              <a:buFont typeface="Arial" panose="020B0604020202020204" pitchFamily="34" charset="0"/>
              <a:buChar char="•"/>
            </a:pPr>
            <a:r>
              <a:rPr lang="da-DK" sz="2400" b="1" i="1" dirty="0" smtClean="0">
                <a:solidFill>
                  <a:schemeClr val="tx2"/>
                </a:solidFill>
              </a:rPr>
              <a:t>Forskningsbaseret</a:t>
            </a:r>
            <a:r>
              <a:rPr lang="da-DK" sz="2400" dirty="0" smtClean="0">
                <a:solidFill>
                  <a:schemeClr val="tx2"/>
                </a:solidFill>
              </a:rPr>
              <a:t> viden bygger på psykologisk og pædagogisk forskning mm.</a:t>
            </a:r>
          </a:p>
          <a:p>
            <a:pPr>
              <a:buFont typeface="Arial" panose="020B0604020202020204" pitchFamily="34" charset="0"/>
              <a:buChar char="•"/>
            </a:pPr>
            <a:r>
              <a:rPr lang="da-DK" sz="2400" dirty="0" smtClean="0">
                <a:solidFill>
                  <a:schemeClr val="tx2"/>
                </a:solidFill>
              </a:rPr>
              <a:t>Forskningsbaseret viden er kendetegnet ved at være systematisk og kritisk indsamlet, analyseret og beskrevet. </a:t>
            </a:r>
            <a:endParaRPr lang="da-DK" sz="2400" dirty="0">
              <a:solidFill>
                <a:schemeClr val="tx2"/>
              </a:solidFill>
            </a:endParaRPr>
          </a:p>
        </p:txBody>
      </p:sp>
      <p:grpSp>
        <p:nvGrpSpPr>
          <p:cNvPr id="12" name="Gruppe 11"/>
          <p:cNvGrpSpPr/>
          <p:nvPr/>
        </p:nvGrpSpPr>
        <p:grpSpPr>
          <a:xfrm>
            <a:off x="5056094" y="4916243"/>
            <a:ext cx="1853327" cy="1227627"/>
            <a:chOff x="7675796" y="5854894"/>
            <a:chExt cx="680706" cy="421034"/>
          </a:xfrm>
        </p:grpSpPr>
        <p:pic>
          <p:nvPicPr>
            <p:cNvPr id="5" name="Billede 4"/>
            <p:cNvPicPr>
              <a:picLocks noChangeAspect="1"/>
            </p:cNvPicPr>
            <p:nvPr/>
          </p:nvPicPr>
          <p:blipFill rotWithShape="1">
            <a:blip r:embed="rId3" cstate="print">
              <a:extLst>
                <a:ext uri="{28A0092B-C50C-407E-A947-70E740481C1C}">
                  <a14:useLocalDpi xmlns:a14="http://schemas.microsoft.com/office/drawing/2010/main" val="0"/>
                </a:ext>
              </a:extLst>
            </a:blip>
            <a:srcRect l="54308" t="64110" r="10666" b="-1039"/>
            <a:stretch/>
          </p:blipFill>
          <p:spPr>
            <a:xfrm>
              <a:off x="7675796" y="5854894"/>
              <a:ext cx="680706" cy="419736"/>
            </a:xfrm>
            <a:prstGeom prst="rect">
              <a:avLst/>
            </a:prstGeom>
          </p:spPr>
        </p:pic>
        <p:pic>
          <p:nvPicPr>
            <p:cNvPr id="11" name="Billede 10"/>
            <p:cNvPicPr/>
            <p:nvPr/>
          </p:nvPicPr>
          <p:blipFill rotWithShape="1">
            <a:blip r:embed="rId4" cstate="print">
              <a:extLst>
                <a:ext uri="{28A0092B-C50C-407E-A947-70E740481C1C}">
                  <a14:useLocalDpi xmlns:a14="http://schemas.microsoft.com/office/drawing/2010/main" val="0"/>
                </a:ext>
              </a:extLst>
            </a:blip>
            <a:srcRect l="92281" t="89300" b="1175"/>
            <a:stretch/>
          </p:blipFill>
          <p:spPr bwMode="auto">
            <a:xfrm>
              <a:off x="8109593" y="6136635"/>
              <a:ext cx="170131" cy="139293"/>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122405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smtClean="0"/>
              <a:t>Forskning og evidens i dagtilbud</a:t>
            </a:r>
            <a:endParaRPr lang="da-DK" dirty="0"/>
          </a:p>
        </p:txBody>
      </p:sp>
      <p:sp>
        <p:nvSpPr>
          <p:cNvPr id="3" name="Pladsholder til slidenummer 2"/>
          <p:cNvSpPr>
            <a:spLocks noGrp="1"/>
          </p:cNvSpPr>
          <p:nvPr>
            <p:ph type="sldNum" sz="quarter" idx="12"/>
          </p:nvPr>
        </p:nvSpPr>
        <p:spPr/>
        <p:txBody>
          <a:bodyPr/>
          <a:lstStyle/>
          <a:p>
            <a:fld id="{61A7DA12-F1F9-43F2-A12A-1E9EF0E92BD7}" type="slidenum">
              <a:rPr lang="da-DK" smtClean="0"/>
              <a:t>3</a:t>
            </a:fld>
            <a:endParaRPr lang="da-DK"/>
          </a:p>
        </p:txBody>
      </p:sp>
      <p:pic>
        <p:nvPicPr>
          <p:cNvPr id="8" name="Pladsholder til indhold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7282" y="1863634"/>
            <a:ext cx="3537023" cy="3324498"/>
          </a:xfrm>
        </p:spPr>
      </p:pic>
      <p:sp>
        <p:nvSpPr>
          <p:cNvPr id="13" name="Pladsholder til indhold 7"/>
          <p:cNvSpPr>
            <a:spLocks noGrp="1"/>
          </p:cNvSpPr>
          <p:nvPr>
            <p:ph idx="14"/>
          </p:nvPr>
        </p:nvSpPr>
        <p:spPr>
          <a:xfrm>
            <a:off x="4827181" y="1594884"/>
            <a:ext cx="6356961" cy="4274288"/>
          </a:xfrm>
        </p:spPr>
        <p:txBody>
          <a:bodyPr/>
          <a:lstStyle/>
          <a:p>
            <a:r>
              <a:rPr lang="da-DK" sz="2400" dirty="0" smtClean="0">
                <a:solidFill>
                  <a:schemeClr val="tx2"/>
                </a:solidFill>
              </a:rPr>
              <a:t>Forskningsbaseret viden af høj kvalitet kan både rejse og besvare mange spørgsmål om børns trivsel, udvikling og læring:</a:t>
            </a:r>
          </a:p>
          <a:p>
            <a:pPr marL="285750" indent="-285750">
              <a:buFont typeface="Arial" panose="020B0604020202020204" pitchFamily="34" charset="0"/>
              <a:buChar char="•"/>
            </a:pPr>
            <a:r>
              <a:rPr lang="da-DK" sz="2400" dirty="0" smtClean="0">
                <a:solidFill>
                  <a:schemeClr val="tx2"/>
                </a:solidFill>
              </a:rPr>
              <a:t>Hvordan oplever børnene deres hverdag i dagtilbuddet?</a:t>
            </a:r>
          </a:p>
          <a:p>
            <a:pPr marL="285750" indent="-285750">
              <a:buFont typeface="Arial" panose="020B0604020202020204" pitchFamily="34" charset="0"/>
              <a:buChar char="•"/>
            </a:pPr>
            <a:r>
              <a:rPr lang="da-DK" sz="2400" dirty="0" smtClean="0">
                <a:solidFill>
                  <a:schemeClr val="tx2"/>
                </a:solidFill>
              </a:rPr>
              <a:t>Hvordan tilrettelægger det pædagogiske personale deres hverdag?</a:t>
            </a:r>
          </a:p>
          <a:p>
            <a:pPr marL="285750" indent="-285750">
              <a:buFont typeface="Arial" panose="020B0604020202020204" pitchFamily="34" charset="0"/>
              <a:buChar char="•"/>
            </a:pPr>
            <a:r>
              <a:rPr lang="da-DK" sz="2400" dirty="0" smtClean="0">
                <a:solidFill>
                  <a:schemeClr val="tx2"/>
                </a:solidFill>
              </a:rPr>
              <a:t>Hvilken effekt har indsatsen? Hvad virker og hvad virker ikke? </a:t>
            </a:r>
          </a:p>
          <a:p>
            <a:r>
              <a:rPr lang="da-DK" sz="1800" dirty="0" smtClean="0">
                <a:solidFill>
                  <a:schemeClr val="tx2"/>
                </a:solidFill>
              </a:rPr>
              <a:t> </a:t>
            </a:r>
            <a:endParaRPr lang="da-DK" sz="1800" dirty="0">
              <a:solidFill>
                <a:schemeClr val="tx2"/>
              </a:solidFill>
            </a:endParaRPr>
          </a:p>
          <a:p>
            <a:r>
              <a:rPr lang="da-DK" dirty="0" smtClean="0">
                <a:solidFill>
                  <a:schemeClr val="tx2"/>
                </a:solidFill>
              </a:rPr>
              <a:t> </a:t>
            </a:r>
            <a:endParaRPr lang="da-DK" dirty="0">
              <a:solidFill>
                <a:schemeClr val="tx2"/>
              </a:solidFill>
            </a:endParaRPr>
          </a:p>
        </p:txBody>
      </p:sp>
      <p:sp>
        <p:nvSpPr>
          <p:cNvPr id="9" name="Titel 1"/>
          <p:cNvSpPr>
            <a:spLocks noGrp="1"/>
          </p:cNvSpPr>
          <p:nvPr>
            <p:ph type="title"/>
          </p:nvPr>
        </p:nvSpPr>
        <p:spPr>
          <a:xfrm>
            <a:off x="1226763" y="583340"/>
            <a:ext cx="8888468" cy="581034"/>
          </a:xfrm>
        </p:spPr>
        <p:txBody>
          <a:bodyPr anchor="t" anchorCtr="0"/>
          <a:lstStyle/>
          <a:p>
            <a:r>
              <a:rPr lang="da-DK" sz="2400" dirty="0" smtClean="0"/>
              <a:t>Forskning kan både besvare og rejse spørgsmål</a:t>
            </a:r>
            <a:br>
              <a:rPr lang="da-DK" sz="2400" dirty="0" smtClean="0"/>
            </a:br>
            <a:endParaRPr lang="da-DK" sz="2400" i="1" dirty="0"/>
          </a:p>
        </p:txBody>
      </p:sp>
    </p:spTree>
    <p:extLst>
      <p:ext uri="{BB962C8B-B14F-4D97-AF65-F5344CB8AC3E}">
        <p14:creationId xmlns:p14="http://schemas.microsoft.com/office/powerpoint/2010/main" val="16772551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smtClean="0"/>
              <a:t>Forskning og evidens i dagtilbud</a:t>
            </a:r>
            <a:endParaRPr lang="da-DK"/>
          </a:p>
        </p:txBody>
      </p:sp>
      <p:sp>
        <p:nvSpPr>
          <p:cNvPr id="3" name="Pladsholder til slidenummer 2"/>
          <p:cNvSpPr>
            <a:spLocks noGrp="1"/>
          </p:cNvSpPr>
          <p:nvPr>
            <p:ph type="sldNum" sz="quarter" idx="12"/>
          </p:nvPr>
        </p:nvSpPr>
        <p:spPr/>
        <p:txBody>
          <a:bodyPr/>
          <a:lstStyle/>
          <a:p>
            <a:fld id="{61A7DA12-F1F9-43F2-A12A-1E9EF0E92BD7}" type="slidenum">
              <a:rPr lang="da-DK" smtClean="0"/>
              <a:t>4</a:t>
            </a:fld>
            <a:endParaRPr lang="da-DK"/>
          </a:p>
        </p:txBody>
      </p:sp>
      <p:sp>
        <p:nvSpPr>
          <p:cNvPr id="5" name="Pladsholder til indhold 4"/>
          <p:cNvSpPr>
            <a:spLocks noGrp="1"/>
          </p:cNvSpPr>
          <p:nvPr>
            <p:ph idx="1"/>
          </p:nvPr>
        </p:nvSpPr>
        <p:spPr>
          <a:xfrm>
            <a:off x="2171273" y="1480458"/>
            <a:ext cx="3870303" cy="5082630"/>
          </a:xfrm>
        </p:spPr>
        <p:txBody>
          <a:bodyPr/>
          <a:lstStyle/>
          <a:p>
            <a:pPr marL="342900" indent="-342900">
              <a:buFont typeface="Arial" panose="020B0604020202020204" pitchFamily="34" charset="0"/>
              <a:buChar char="•"/>
            </a:pPr>
            <a:endParaRPr lang="da-DK" dirty="0"/>
          </a:p>
          <a:p>
            <a:endParaRPr lang="da-DK" dirty="0"/>
          </a:p>
        </p:txBody>
      </p:sp>
      <p:sp>
        <p:nvSpPr>
          <p:cNvPr id="12" name="Pladsholder til indhold 8"/>
          <p:cNvSpPr>
            <a:spLocks noGrp="1"/>
          </p:cNvSpPr>
          <p:nvPr>
            <p:ph idx="14"/>
          </p:nvPr>
        </p:nvSpPr>
        <p:spPr>
          <a:xfrm>
            <a:off x="1214121" y="1800000"/>
            <a:ext cx="4827454" cy="3962847"/>
          </a:xfrm>
        </p:spPr>
        <p:txBody>
          <a:bodyPr/>
          <a:lstStyle/>
          <a:p>
            <a:r>
              <a:rPr lang="da-DK" sz="2400" dirty="0">
                <a:solidFill>
                  <a:schemeClr val="tx2"/>
                </a:solidFill>
              </a:rPr>
              <a:t>Forskellige typer af undersøgelser kan hjælpe med at svare på forskellige typer af </a:t>
            </a:r>
            <a:r>
              <a:rPr lang="da-DK" sz="2400" dirty="0" smtClean="0">
                <a:solidFill>
                  <a:schemeClr val="tx2"/>
                </a:solidFill>
              </a:rPr>
              <a:t>spørgsmål, </a:t>
            </a:r>
            <a:r>
              <a:rPr lang="da-DK" sz="2400" dirty="0">
                <a:solidFill>
                  <a:schemeClr val="tx2"/>
                </a:solidFill>
              </a:rPr>
              <a:t>du kan anvende:</a:t>
            </a:r>
          </a:p>
          <a:p>
            <a:pPr marL="457200" indent="-457200">
              <a:buFont typeface="+mj-lt"/>
              <a:buAutoNum type="arabicPeriod"/>
            </a:pPr>
            <a:r>
              <a:rPr lang="da-DK" sz="2400" b="1" i="1" dirty="0">
                <a:solidFill>
                  <a:schemeClr val="tx2"/>
                </a:solidFill>
              </a:rPr>
              <a:t>Kvalitative </a:t>
            </a:r>
            <a:r>
              <a:rPr lang="da-DK" sz="2400" b="1" i="1" dirty="0" smtClean="0">
                <a:solidFill>
                  <a:schemeClr val="tx2"/>
                </a:solidFill>
              </a:rPr>
              <a:t>undersøgelser.</a:t>
            </a:r>
            <a:endParaRPr lang="da-DK" sz="2400" b="1" i="1" dirty="0">
              <a:solidFill>
                <a:schemeClr val="tx2"/>
              </a:solidFill>
            </a:endParaRPr>
          </a:p>
          <a:p>
            <a:pPr marL="457200" indent="-457200">
              <a:buFont typeface="+mj-lt"/>
              <a:buAutoNum type="arabicPeriod"/>
            </a:pPr>
            <a:r>
              <a:rPr lang="da-DK" sz="2400" b="1" i="1" dirty="0" smtClean="0">
                <a:solidFill>
                  <a:schemeClr val="tx2"/>
                </a:solidFill>
              </a:rPr>
              <a:t>Spørgeskema undersøgelser.</a:t>
            </a:r>
            <a:endParaRPr lang="da-DK" sz="2400" b="1" i="1" dirty="0">
              <a:solidFill>
                <a:schemeClr val="tx2"/>
              </a:solidFill>
            </a:endParaRPr>
          </a:p>
          <a:p>
            <a:pPr marL="457200" indent="-457200">
              <a:buFont typeface="+mj-lt"/>
              <a:buAutoNum type="arabicPeriod"/>
            </a:pPr>
            <a:r>
              <a:rPr lang="da-DK" sz="2400" b="1" i="1" dirty="0" smtClean="0">
                <a:solidFill>
                  <a:schemeClr val="tx2"/>
                </a:solidFill>
              </a:rPr>
              <a:t>Lodtrækningsstudier.</a:t>
            </a:r>
            <a:endParaRPr lang="da-DK" sz="2400" b="1" i="1" dirty="0">
              <a:solidFill>
                <a:schemeClr val="tx2"/>
              </a:solidFill>
            </a:endParaRPr>
          </a:p>
          <a:p>
            <a:pPr marL="457200" indent="-457200">
              <a:buFont typeface="+mj-lt"/>
              <a:buAutoNum type="arabicPeriod"/>
            </a:pPr>
            <a:r>
              <a:rPr lang="da-DK" sz="2400" b="1" i="1" dirty="0" smtClean="0">
                <a:solidFill>
                  <a:schemeClr val="tx2"/>
                </a:solidFill>
              </a:rPr>
              <a:t>Forskningskortlægning.</a:t>
            </a:r>
            <a:endParaRPr lang="da-DK" sz="2400" b="1" i="1" dirty="0">
              <a:solidFill>
                <a:schemeClr val="tx2"/>
              </a:solidFill>
            </a:endParaRPr>
          </a:p>
        </p:txBody>
      </p:sp>
      <p:sp>
        <p:nvSpPr>
          <p:cNvPr id="10" name="Titel 1"/>
          <p:cNvSpPr>
            <a:spLocks noGrp="1"/>
          </p:cNvSpPr>
          <p:nvPr>
            <p:ph type="title"/>
          </p:nvPr>
        </p:nvSpPr>
        <p:spPr>
          <a:xfrm>
            <a:off x="1237428" y="720000"/>
            <a:ext cx="9110604" cy="449581"/>
          </a:xfrm>
        </p:spPr>
        <p:txBody>
          <a:bodyPr anchor="t" anchorCtr="0"/>
          <a:lstStyle/>
          <a:p>
            <a:r>
              <a:rPr lang="da-DK" sz="2400" dirty="0" smtClean="0"/>
              <a:t>Fire forskellige metoder</a:t>
            </a:r>
            <a:br>
              <a:rPr lang="da-DK" sz="2400" dirty="0" smtClean="0"/>
            </a:br>
            <a:endParaRPr lang="da-DK" sz="2400" dirty="0"/>
          </a:p>
        </p:txBody>
      </p:sp>
      <p:pic>
        <p:nvPicPr>
          <p:cNvPr id="8" name="Billed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023" y="1319454"/>
            <a:ext cx="3513430" cy="5186195"/>
          </a:xfrm>
          <a:prstGeom prst="rect">
            <a:avLst/>
          </a:prstGeom>
        </p:spPr>
      </p:pic>
    </p:spTree>
    <p:extLst>
      <p:ext uri="{BB962C8B-B14F-4D97-AF65-F5344CB8AC3E}">
        <p14:creationId xmlns:p14="http://schemas.microsoft.com/office/powerpoint/2010/main" val="42059355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smtClean="0"/>
              <a:t>Forskning og evidens i dagtilbud</a:t>
            </a:r>
            <a:endParaRPr lang="da-DK"/>
          </a:p>
        </p:txBody>
      </p:sp>
      <p:sp>
        <p:nvSpPr>
          <p:cNvPr id="3" name="Pladsholder til slidenummer 2"/>
          <p:cNvSpPr>
            <a:spLocks noGrp="1"/>
          </p:cNvSpPr>
          <p:nvPr>
            <p:ph type="sldNum" sz="quarter" idx="12"/>
          </p:nvPr>
        </p:nvSpPr>
        <p:spPr/>
        <p:txBody>
          <a:bodyPr/>
          <a:lstStyle/>
          <a:p>
            <a:fld id="{61A7DA12-F1F9-43F2-A12A-1E9EF0E92BD7}" type="slidenum">
              <a:rPr lang="da-DK" smtClean="0"/>
              <a:t>5</a:t>
            </a:fld>
            <a:endParaRPr lang="da-DK"/>
          </a:p>
        </p:txBody>
      </p:sp>
      <p:sp>
        <p:nvSpPr>
          <p:cNvPr id="12" name="Pladsholder til indhold 8"/>
          <p:cNvSpPr>
            <a:spLocks noGrp="1"/>
          </p:cNvSpPr>
          <p:nvPr>
            <p:ph idx="1"/>
          </p:nvPr>
        </p:nvSpPr>
        <p:spPr>
          <a:xfrm>
            <a:off x="1214120" y="1800000"/>
            <a:ext cx="4165953" cy="4334986"/>
          </a:xfrm>
        </p:spPr>
        <p:txBody>
          <a:bodyPr/>
          <a:lstStyle/>
          <a:p>
            <a:r>
              <a:rPr lang="da-DK" sz="2400" b="1" i="1" dirty="0">
                <a:solidFill>
                  <a:schemeClr val="tx2"/>
                </a:solidFill>
              </a:rPr>
              <a:t>Kvalitative undersøgelser: </a:t>
            </a:r>
          </a:p>
          <a:p>
            <a:r>
              <a:rPr lang="da-DK" sz="2400" dirty="0">
                <a:solidFill>
                  <a:schemeClr val="tx2"/>
                </a:solidFill>
              </a:rPr>
              <a:t>Baseret på observationer eller </a:t>
            </a:r>
            <a:r>
              <a:rPr lang="da-DK" sz="2400" dirty="0" smtClean="0">
                <a:solidFill>
                  <a:schemeClr val="tx2"/>
                </a:solidFill>
              </a:rPr>
              <a:t>interviews. Kan give </a:t>
            </a:r>
            <a:r>
              <a:rPr lang="da-DK" sz="2400" dirty="0">
                <a:solidFill>
                  <a:schemeClr val="tx2"/>
                </a:solidFill>
              </a:rPr>
              <a:t>viden </a:t>
            </a:r>
            <a:r>
              <a:rPr lang="da-DK" sz="2400" dirty="0" smtClean="0">
                <a:solidFill>
                  <a:schemeClr val="tx2"/>
                </a:solidFill>
              </a:rPr>
              <a:t>om </a:t>
            </a:r>
            <a:r>
              <a:rPr lang="da-DK" sz="2400" dirty="0">
                <a:solidFill>
                  <a:schemeClr val="tx2"/>
                </a:solidFill>
              </a:rPr>
              <a:t>hvordan noget </a:t>
            </a:r>
            <a:r>
              <a:rPr lang="da-DK" sz="2400" dirty="0" smtClean="0">
                <a:solidFill>
                  <a:schemeClr val="tx2"/>
                </a:solidFill>
              </a:rPr>
              <a:t>virker, </a:t>
            </a:r>
            <a:r>
              <a:rPr lang="da-DK" sz="2400" dirty="0">
                <a:solidFill>
                  <a:schemeClr val="tx2"/>
                </a:solidFill>
              </a:rPr>
              <a:t>og hvordan en bestemt pædagogisk praksis opleves af det pædagogiske personale og af </a:t>
            </a:r>
            <a:r>
              <a:rPr lang="da-DK" sz="2400" dirty="0" smtClean="0">
                <a:solidFill>
                  <a:schemeClr val="tx2"/>
                </a:solidFill>
              </a:rPr>
              <a:t>børnene.  </a:t>
            </a:r>
            <a:endParaRPr lang="da-DK" sz="2400" dirty="0">
              <a:solidFill>
                <a:schemeClr val="tx2"/>
              </a:solidFill>
            </a:endParaRPr>
          </a:p>
        </p:txBody>
      </p:sp>
      <p:sp>
        <p:nvSpPr>
          <p:cNvPr id="13" name="Pladsholder til indhold 5"/>
          <p:cNvSpPr>
            <a:spLocks noGrp="1"/>
          </p:cNvSpPr>
          <p:nvPr>
            <p:ph idx="14"/>
          </p:nvPr>
        </p:nvSpPr>
        <p:spPr>
          <a:xfrm>
            <a:off x="6119999" y="1800000"/>
            <a:ext cx="4511277" cy="4483843"/>
          </a:xfrm>
        </p:spPr>
        <p:txBody>
          <a:bodyPr/>
          <a:lstStyle/>
          <a:p>
            <a:r>
              <a:rPr lang="da-DK" sz="2400" b="1" i="1" dirty="0" smtClean="0">
                <a:solidFill>
                  <a:schemeClr val="tx2"/>
                </a:solidFill>
              </a:rPr>
              <a:t>Spørgeskemaundersøgelser</a:t>
            </a:r>
            <a:r>
              <a:rPr lang="da-DK" sz="2400" b="1" i="1" dirty="0">
                <a:solidFill>
                  <a:schemeClr val="tx2"/>
                </a:solidFill>
              </a:rPr>
              <a:t>:</a:t>
            </a:r>
          </a:p>
          <a:p>
            <a:r>
              <a:rPr lang="da-DK" sz="2400" dirty="0">
                <a:solidFill>
                  <a:schemeClr val="tx2"/>
                </a:solidFill>
              </a:rPr>
              <a:t>Kan </a:t>
            </a:r>
            <a:r>
              <a:rPr lang="da-DK" sz="2400" dirty="0" smtClean="0">
                <a:solidFill>
                  <a:schemeClr val="tx2"/>
                </a:solidFill>
              </a:rPr>
              <a:t>bl.a. </a:t>
            </a:r>
            <a:r>
              <a:rPr lang="da-DK" sz="2400" dirty="0">
                <a:solidFill>
                  <a:schemeClr val="tx2"/>
                </a:solidFill>
              </a:rPr>
              <a:t>give viden om udbredelse af et </a:t>
            </a:r>
            <a:r>
              <a:rPr lang="da-DK" sz="2400" dirty="0" smtClean="0">
                <a:solidFill>
                  <a:schemeClr val="tx2"/>
                </a:solidFill>
              </a:rPr>
              <a:t>bestemt </a:t>
            </a:r>
            <a:r>
              <a:rPr lang="da-DK" sz="2400" dirty="0">
                <a:solidFill>
                  <a:schemeClr val="tx2"/>
                </a:solidFill>
              </a:rPr>
              <a:t>fænomen eller problem, fordeling imellem forskellige kommuner eller dagtilbud eller forskellige </a:t>
            </a:r>
            <a:r>
              <a:rPr lang="da-DK" sz="2400" dirty="0" smtClean="0">
                <a:solidFill>
                  <a:schemeClr val="tx2"/>
                </a:solidFill>
              </a:rPr>
              <a:t>gruppers </a:t>
            </a:r>
            <a:r>
              <a:rPr lang="da-DK" sz="2400" dirty="0">
                <a:solidFill>
                  <a:schemeClr val="tx2"/>
                </a:solidFill>
              </a:rPr>
              <a:t>holdning til et fænomen.</a:t>
            </a:r>
          </a:p>
          <a:p>
            <a:r>
              <a:rPr lang="da-DK" sz="2400" dirty="0">
                <a:solidFill>
                  <a:schemeClr val="tx2"/>
                </a:solidFill>
              </a:rPr>
              <a:t>Man kan fx sammenligne forældre, børns og medarbejderes </a:t>
            </a:r>
            <a:r>
              <a:rPr lang="da-DK" sz="2400" dirty="0" smtClean="0">
                <a:solidFill>
                  <a:schemeClr val="tx2"/>
                </a:solidFill>
              </a:rPr>
              <a:t>holdninger.</a:t>
            </a:r>
            <a:endParaRPr lang="da-DK" sz="2400" dirty="0">
              <a:solidFill>
                <a:schemeClr val="tx2"/>
              </a:solidFill>
            </a:endParaRPr>
          </a:p>
        </p:txBody>
      </p:sp>
      <p:sp>
        <p:nvSpPr>
          <p:cNvPr id="9" name="Titel 1"/>
          <p:cNvSpPr>
            <a:spLocks noGrp="1"/>
          </p:cNvSpPr>
          <p:nvPr>
            <p:ph type="title"/>
          </p:nvPr>
        </p:nvSpPr>
        <p:spPr>
          <a:xfrm>
            <a:off x="1073888" y="666838"/>
            <a:ext cx="9072726" cy="520014"/>
          </a:xfrm>
        </p:spPr>
        <p:txBody>
          <a:bodyPr anchor="t" anchorCtr="0"/>
          <a:lstStyle/>
          <a:p>
            <a:r>
              <a:rPr lang="da-DK" sz="2400" dirty="0" smtClean="0"/>
              <a:t>Vejviser til viden om dagtilbud </a:t>
            </a:r>
            <a:endParaRPr lang="da-DK" sz="2400" dirty="0"/>
          </a:p>
        </p:txBody>
      </p:sp>
    </p:spTree>
    <p:extLst>
      <p:ext uri="{BB962C8B-B14F-4D97-AF65-F5344CB8AC3E}">
        <p14:creationId xmlns:p14="http://schemas.microsoft.com/office/powerpoint/2010/main" val="1048621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smtClean="0"/>
              <a:t>Forskning og evidens i dagtilbud</a:t>
            </a:r>
            <a:endParaRPr lang="da-DK"/>
          </a:p>
        </p:txBody>
      </p:sp>
      <p:sp>
        <p:nvSpPr>
          <p:cNvPr id="3" name="Pladsholder til slidenummer 2"/>
          <p:cNvSpPr>
            <a:spLocks noGrp="1"/>
          </p:cNvSpPr>
          <p:nvPr>
            <p:ph type="sldNum" sz="quarter" idx="12"/>
          </p:nvPr>
        </p:nvSpPr>
        <p:spPr/>
        <p:txBody>
          <a:bodyPr/>
          <a:lstStyle/>
          <a:p>
            <a:fld id="{61A7DA12-F1F9-43F2-A12A-1E9EF0E92BD7}" type="slidenum">
              <a:rPr lang="da-DK" smtClean="0"/>
              <a:t>6</a:t>
            </a:fld>
            <a:endParaRPr lang="da-DK"/>
          </a:p>
        </p:txBody>
      </p:sp>
      <p:sp>
        <p:nvSpPr>
          <p:cNvPr id="12" name="Pladsholder til indhold 8"/>
          <p:cNvSpPr>
            <a:spLocks noGrp="1"/>
          </p:cNvSpPr>
          <p:nvPr>
            <p:ph idx="1"/>
          </p:nvPr>
        </p:nvSpPr>
        <p:spPr>
          <a:xfrm>
            <a:off x="1234562" y="1800000"/>
            <a:ext cx="4177410" cy="4608000"/>
          </a:xfrm>
        </p:spPr>
        <p:txBody>
          <a:bodyPr/>
          <a:lstStyle/>
          <a:p>
            <a:r>
              <a:rPr lang="da-DK" sz="2400" b="1" i="1" dirty="0">
                <a:solidFill>
                  <a:schemeClr val="tx2"/>
                </a:solidFill>
              </a:rPr>
              <a:t>Lodtrækningsstudier:</a:t>
            </a:r>
          </a:p>
          <a:p>
            <a:r>
              <a:rPr lang="da-DK" sz="2400" dirty="0">
                <a:solidFill>
                  <a:schemeClr val="tx2"/>
                </a:solidFill>
              </a:rPr>
              <a:t>Er særlig velegnet til at besvare spørgsmål om effekt eller om hvad der virker. I et </a:t>
            </a:r>
            <a:r>
              <a:rPr lang="da-DK" sz="2400" dirty="0" smtClean="0">
                <a:solidFill>
                  <a:schemeClr val="tx2"/>
                </a:solidFill>
              </a:rPr>
              <a:t>lodtræknings-studie </a:t>
            </a:r>
            <a:r>
              <a:rPr lang="da-DK" sz="2400" dirty="0">
                <a:solidFill>
                  <a:schemeClr val="tx2"/>
                </a:solidFill>
              </a:rPr>
              <a:t>udvælges et antal børn tilfældigt til </a:t>
            </a:r>
            <a:r>
              <a:rPr lang="da-DK" sz="2400" dirty="0" smtClean="0">
                <a:solidFill>
                  <a:schemeClr val="tx2"/>
                </a:solidFill>
              </a:rPr>
              <a:t>henholdsvis </a:t>
            </a:r>
            <a:r>
              <a:rPr lang="da-DK" sz="2400" dirty="0">
                <a:solidFill>
                  <a:schemeClr val="tx2"/>
                </a:solidFill>
              </a:rPr>
              <a:t>test eller kontrolgruppe. Et korrekt designet lodtrækningsstudie gør det muligt at sige med stor sikkerhed, om den pågældende indsats har en effekt uafhængigt af andre tilfældige </a:t>
            </a:r>
            <a:r>
              <a:rPr lang="da-DK" sz="2400" dirty="0" smtClean="0">
                <a:solidFill>
                  <a:schemeClr val="tx2"/>
                </a:solidFill>
              </a:rPr>
              <a:t>faktorer. </a:t>
            </a:r>
            <a:endParaRPr lang="da-DK" sz="2400" dirty="0">
              <a:solidFill>
                <a:schemeClr val="tx2"/>
              </a:solidFill>
            </a:endParaRPr>
          </a:p>
        </p:txBody>
      </p:sp>
      <p:sp>
        <p:nvSpPr>
          <p:cNvPr id="13" name="Pladsholder til indhold 5"/>
          <p:cNvSpPr>
            <a:spLocks noGrp="1"/>
          </p:cNvSpPr>
          <p:nvPr>
            <p:ph idx="14"/>
          </p:nvPr>
        </p:nvSpPr>
        <p:spPr>
          <a:xfrm>
            <a:off x="6120000" y="1800000"/>
            <a:ext cx="4315146" cy="4777927"/>
          </a:xfrm>
        </p:spPr>
        <p:txBody>
          <a:bodyPr/>
          <a:lstStyle/>
          <a:p>
            <a:r>
              <a:rPr lang="da-DK" sz="2400" b="1" i="1" dirty="0">
                <a:solidFill>
                  <a:schemeClr val="tx2"/>
                </a:solidFill>
              </a:rPr>
              <a:t>Forskningskortlægning:</a:t>
            </a:r>
          </a:p>
          <a:p>
            <a:r>
              <a:rPr lang="da-DK" sz="2400" dirty="0">
                <a:solidFill>
                  <a:schemeClr val="tx2"/>
                </a:solidFill>
              </a:rPr>
              <a:t>Indsamler, analyserer og præsenterer relevant forskning om et givent emne på tværs af forskellige typer af undersøgelser.</a:t>
            </a:r>
          </a:p>
        </p:txBody>
      </p:sp>
      <p:sp>
        <p:nvSpPr>
          <p:cNvPr id="9" name="Titel 1"/>
          <p:cNvSpPr>
            <a:spLocks noGrp="1"/>
          </p:cNvSpPr>
          <p:nvPr>
            <p:ph type="title"/>
          </p:nvPr>
        </p:nvSpPr>
        <p:spPr>
          <a:xfrm>
            <a:off x="1248972" y="720000"/>
            <a:ext cx="8975538" cy="502744"/>
          </a:xfrm>
        </p:spPr>
        <p:txBody>
          <a:bodyPr anchor="t" anchorCtr="0"/>
          <a:lstStyle/>
          <a:p>
            <a:r>
              <a:rPr lang="da-DK" sz="2400" dirty="0" smtClean="0"/>
              <a:t>Vejviser til viden om dagtilbud </a:t>
            </a:r>
            <a:endParaRPr lang="da-DK" sz="2400" dirty="0"/>
          </a:p>
        </p:txBody>
      </p:sp>
      <p:pic>
        <p:nvPicPr>
          <p:cNvPr id="8" name="Billede 7"/>
          <p:cNvPicPr>
            <a:picLocks noChangeAspect="1"/>
          </p:cNvPicPr>
          <p:nvPr/>
        </p:nvPicPr>
        <p:blipFill rotWithShape="1">
          <a:blip r:embed="rId2" cstate="print">
            <a:extLst>
              <a:ext uri="{28A0092B-C50C-407E-A947-70E740481C1C}">
                <a14:useLocalDpi xmlns:a14="http://schemas.microsoft.com/office/drawing/2010/main" val="0"/>
              </a:ext>
            </a:extLst>
          </a:blip>
          <a:srcRect t="6432" b="9392"/>
          <a:stretch/>
        </p:blipFill>
        <p:spPr>
          <a:xfrm>
            <a:off x="6810081" y="4098275"/>
            <a:ext cx="1956073" cy="2430473"/>
          </a:xfrm>
          <a:prstGeom prst="rect">
            <a:avLst/>
          </a:prstGeom>
        </p:spPr>
      </p:pic>
      <p:pic>
        <p:nvPicPr>
          <p:cNvPr id="10" name="Billede 9"/>
          <p:cNvPicPr/>
          <p:nvPr/>
        </p:nvPicPr>
        <p:blipFill rotWithShape="1">
          <a:blip r:embed="rId3" cstate="print">
            <a:extLst>
              <a:ext uri="{28A0092B-C50C-407E-A947-70E740481C1C}">
                <a14:useLocalDpi xmlns:a14="http://schemas.microsoft.com/office/drawing/2010/main" val="0"/>
              </a:ext>
            </a:extLst>
          </a:blip>
          <a:srcRect l="92281" t="89300" b="1175"/>
          <a:stretch/>
        </p:blipFill>
        <p:spPr bwMode="auto">
          <a:xfrm>
            <a:off x="8381811" y="6081311"/>
            <a:ext cx="552869" cy="42584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794779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p:cNvPicPr>
            <a:picLocks noChangeAspect="1"/>
          </p:cNvPicPr>
          <p:nvPr/>
        </p:nvPicPr>
        <p:blipFill rotWithShape="1">
          <a:blip r:embed="rId2" cstate="print">
            <a:extLst>
              <a:ext uri="{28A0092B-C50C-407E-A947-70E740481C1C}">
                <a14:useLocalDpi xmlns:a14="http://schemas.microsoft.com/office/drawing/2010/main" val="0"/>
              </a:ext>
            </a:extLst>
          </a:blip>
          <a:srcRect r="7483"/>
          <a:stretch/>
        </p:blipFill>
        <p:spPr>
          <a:xfrm>
            <a:off x="4879580" y="1011978"/>
            <a:ext cx="6765249" cy="4779435"/>
          </a:xfrm>
          <a:prstGeom prst="rect">
            <a:avLst/>
          </a:prstGeom>
        </p:spPr>
      </p:pic>
      <p:sp>
        <p:nvSpPr>
          <p:cNvPr id="2" name="Pladsholder til sidefod 1"/>
          <p:cNvSpPr>
            <a:spLocks noGrp="1"/>
          </p:cNvSpPr>
          <p:nvPr>
            <p:ph type="ftr" sz="quarter" idx="11"/>
          </p:nvPr>
        </p:nvSpPr>
        <p:spPr/>
        <p:txBody>
          <a:bodyPr/>
          <a:lstStyle/>
          <a:p>
            <a:r>
              <a:rPr lang="da-DK" smtClean="0"/>
              <a:t>Forskning og evidens i dagtilbud</a:t>
            </a:r>
            <a:endParaRPr lang="da-DK"/>
          </a:p>
        </p:txBody>
      </p:sp>
      <p:sp>
        <p:nvSpPr>
          <p:cNvPr id="3" name="Pladsholder til slidenummer 2"/>
          <p:cNvSpPr>
            <a:spLocks noGrp="1"/>
          </p:cNvSpPr>
          <p:nvPr>
            <p:ph type="sldNum" sz="quarter" idx="12"/>
          </p:nvPr>
        </p:nvSpPr>
        <p:spPr/>
        <p:txBody>
          <a:bodyPr/>
          <a:lstStyle/>
          <a:p>
            <a:fld id="{61A7DA12-F1F9-43F2-A12A-1E9EF0E92BD7}" type="slidenum">
              <a:rPr lang="da-DK" smtClean="0"/>
              <a:t>7</a:t>
            </a:fld>
            <a:endParaRPr lang="da-DK"/>
          </a:p>
        </p:txBody>
      </p:sp>
      <p:sp>
        <p:nvSpPr>
          <p:cNvPr id="12" name="Pladsholder til indhold 8"/>
          <p:cNvSpPr>
            <a:spLocks noGrp="1"/>
          </p:cNvSpPr>
          <p:nvPr>
            <p:ph idx="1"/>
          </p:nvPr>
        </p:nvSpPr>
        <p:spPr>
          <a:xfrm>
            <a:off x="1239555" y="1616149"/>
            <a:ext cx="4525520" cy="3987209"/>
          </a:xfrm>
        </p:spPr>
        <p:txBody>
          <a:bodyPr/>
          <a:lstStyle/>
          <a:p>
            <a:r>
              <a:rPr lang="da-DK" sz="2400" dirty="0" smtClean="0">
                <a:solidFill>
                  <a:schemeClr val="tx2"/>
                </a:solidFill>
              </a:rPr>
              <a:t>Evidens </a:t>
            </a:r>
            <a:r>
              <a:rPr lang="da-DK" sz="2400" dirty="0">
                <a:solidFill>
                  <a:schemeClr val="tx2"/>
                </a:solidFill>
              </a:rPr>
              <a:t>betyder den aktuelt bedste viden indenfor </a:t>
            </a:r>
            <a:r>
              <a:rPr lang="da-DK" sz="2400" dirty="0" smtClean="0">
                <a:solidFill>
                  <a:schemeClr val="tx2"/>
                </a:solidFill>
              </a:rPr>
              <a:t>et bestemt </a:t>
            </a:r>
            <a:r>
              <a:rPr lang="da-DK" sz="2400" dirty="0">
                <a:solidFill>
                  <a:schemeClr val="tx2"/>
                </a:solidFill>
              </a:rPr>
              <a:t>område. </a:t>
            </a:r>
            <a:endParaRPr lang="da-DK" sz="2400" dirty="0" smtClean="0">
              <a:solidFill>
                <a:schemeClr val="tx2"/>
              </a:solidFill>
            </a:endParaRPr>
          </a:p>
          <a:p>
            <a:r>
              <a:rPr lang="da-DK" sz="2400" dirty="0" smtClean="0">
                <a:solidFill>
                  <a:schemeClr val="tx2"/>
                </a:solidFill>
              </a:rPr>
              <a:t>Ud </a:t>
            </a:r>
            <a:r>
              <a:rPr lang="da-DK" sz="2400" dirty="0">
                <a:solidFill>
                  <a:schemeClr val="tx2"/>
                </a:solidFill>
              </a:rPr>
              <a:t>fra en snæver forståelse af evidens </a:t>
            </a:r>
            <a:r>
              <a:rPr lang="da-DK" sz="2400" dirty="0" smtClean="0">
                <a:solidFill>
                  <a:schemeClr val="tx2"/>
                </a:solidFill>
              </a:rPr>
              <a:t>er </a:t>
            </a:r>
            <a:r>
              <a:rPr lang="da-DK" sz="2400" dirty="0">
                <a:solidFill>
                  <a:schemeClr val="tx2"/>
                </a:solidFill>
              </a:rPr>
              <a:t>begrebet knyttet til viden om effekten </a:t>
            </a:r>
            <a:r>
              <a:rPr lang="da-DK" sz="2400" dirty="0" smtClean="0">
                <a:solidFill>
                  <a:schemeClr val="tx2"/>
                </a:solidFill>
              </a:rPr>
              <a:t>af bestemte pædagogiske </a:t>
            </a:r>
            <a:r>
              <a:rPr lang="da-DK" sz="2400" dirty="0">
                <a:solidFill>
                  <a:schemeClr val="tx2"/>
                </a:solidFill>
              </a:rPr>
              <a:t>indsatser. </a:t>
            </a:r>
            <a:endParaRPr lang="da-DK" sz="2400" dirty="0" smtClean="0">
              <a:solidFill>
                <a:schemeClr val="tx2"/>
              </a:solidFill>
            </a:endParaRPr>
          </a:p>
          <a:p>
            <a:r>
              <a:rPr lang="da-DK" sz="2400" dirty="0" smtClean="0">
                <a:solidFill>
                  <a:schemeClr val="tx2"/>
                </a:solidFill>
              </a:rPr>
              <a:t>De </a:t>
            </a:r>
            <a:r>
              <a:rPr lang="da-DK" sz="2400" dirty="0">
                <a:solidFill>
                  <a:schemeClr val="tx2"/>
                </a:solidFill>
              </a:rPr>
              <a:t>kan rangordnes </a:t>
            </a:r>
            <a:r>
              <a:rPr lang="da-DK" sz="2400" dirty="0" smtClean="0">
                <a:solidFill>
                  <a:schemeClr val="tx2"/>
                </a:solidFill>
              </a:rPr>
              <a:t>som vist i effektstigen.</a:t>
            </a:r>
            <a:endParaRPr lang="da-DK" sz="2400" dirty="0">
              <a:solidFill>
                <a:schemeClr val="tx2"/>
              </a:solidFill>
            </a:endParaRPr>
          </a:p>
        </p:txBody>
      </p:sp>
      <p:sp>
        <p:nvSpPr>
          <p:cNvPr id="13" name="Pladsholder til indhold 5"/>
          <p:cNvSpPr>
            <a:spLocks noGrp="1"/>
          </p:cNvSpPr>
          <p:nvPr>
            <p:ph idx="14"/>
          </p:nvPr>
        </p:nvSpPr>
        <p:spPr>
          <a:xfrm>
            <a:off x="7408973" y="1193800"/>
            <a:ext cx="4315146" cy="4520187"/>
          </a:xfrm>
        </p:spPr>
        <p:txBody>
          <a:bodyPr/>
          <a:lstStyle/>
          <a:p>
            <a:r>
              <a:rPr lang="da-DK" b="1" dirty="0" smtClean="0">
                <a:solidFill>
                  <a:schemeClr val="tx2"/>
                </a:solidFill>
              </a:rPr>
              <a:t>Effektstigen</a:t>
            </a:r>
            <a:endParaRPr lang="da-DK" b="1" dirty="0">
              <a:solidFill>
                <a:schemeClr val="tx2"/>
              </a:solidFill>
            </a:endParaRPr>
          </a:p>
        </p:txBody>
      </p:sp>
      <p:sp>
        <p:nvSpPr>
          <p:cNvPr id="9" name="Titel 1"/>
          <p:cNvSpPr>
            <a:spLocks noGrp="1"/>
          </p:cNvSpPr>
          <p:nvPr>
            <p:ph type="title"/>
          </p:nvPr>
        </p:nvSpPr>
        <p:spPr>
          <a:xfrm>
            <a:off x="1239554" y="720000"/>
            <a:ext cx="9220087" cy="536833"/>
          </a:xfrm>
        </p:spPr>
        <p:txBody>
          <a:bodyPr anchor="t" anchorCtr="0"/>
          <a:lstStyle/>
          <a:p>
            <a:r>
              <a:rPr lang="da-DK" sz="2400" dirty="0" smtClean="0"/>
              <a:t>Evidens og viden om effekter</a:t>
            </a:r>
            <a:br>
              <a:rPr lang="da-DK" sz="2400" dirty="0" smtClean="0"/>
            </a:br>
            <a:endParaRPr lang="da-DK" sz="2400" i="1" dirty="0"/>
          </a:p>
        </p:txBody>
      </p:sp>
      <p:pic>
        <p:nvPicPr>
          <p:cNvPr id="8" name="Billede 7"/>
          <p:cNvPicPr/>
          <p:nvPr/>
        </p:nvPicPr>
        <p:blipFill rotWithShape="1">
          <a:blip r:embed="rId3" cstate="print">
            <a:extLst>
              <a:ext uri="{28A0092B-C50C-407E-A947-70E740481C1C}">
                <a14:useLocalDpi xmlns:a14="http://schemas.microsoft.com/office/drawing/2010/main" val="0"/>
              </a:ext>
            </a:extLst>
          </a:blip>
          <a:srcRect l="92281" t="89300" b="1175"/>
          <a:stretch/>
        </p:blipFill>
        <p:spPr bwMode="auto">
          <a:xfrm>
            <a:off x="11047893" y="5133860"/>
            <a:ext cx="552869" cy="42584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39755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smtClean="0"/>
              <a:t>Forskning og evidens i dagtilbud</a:t>
            </a:r>
            <a:endParaRPr lang="da-DK"/>
          </a:p>
        </p:txBody>
      </p:sp>
      <p:sp>
        <p:nvSpPr>
          <p:cNvPr id="3" name="Pladsholder til slidenummer 2"/>
          <p:cNvSpPr>
            <a:spLocks noGrp="1"/>
          </p:cNvSpPr>
          <p:nvPr>
            <p:ph type="sldNum" sz="quarter" idx="12"/>
          </p:nvPr>
        </p:nvSpPr>
        <p:spPr/>
        <p:txBody>
          <a:bodyPr/>
          <a:lstStyle/>
          <a:p>
            <a:fld id="{61A7DA12-F1F9-43F2-A12A-1E9EF0E92BD7}" type="slidenum">
              <a:rPr lang="da-DK" smtClean="0"/>
              <a:t>8</a:t>
            </a:fld>
            <a:endParaRPr lang="da-DK"/>
          </a:p>
        </p:txBody>
      </p:sp>
      <p:sp>
        <p:nvSpPr>
          <p:cNvPr id="12" name="Pladsholder til indhold 8"/>
          <p:cNvSpPr>
            <a:spLocks noGrp="1"/>
          </p:cNvSpPr>
          <p:nvPr>
            <p:ph idx="1"/>
          </p:nvPr>
        </p:nvSpPr>
        <p:spPr>
          <a:xfrm>
            <a:off x="8262651" y="1800000"/>
            <a:ext cx="2962698" cy="4067834"/>
          </a:xfrm>
        </p:spPr>
        <p:txBody>
          <a:bodyPr/>
          <a:lstStyle/>
          <a:p>
            <a:r>
              <a:rPr lang="da-DK" sz="2400" dirty="0" smtClean="0">
                <a:solidFill>
                  <a:schemeClr val="tx2"/>
                </a:solidFill>
              </a:rPr>
              <a:t>Tabellen viser en oversigt over forskellige typer af undersøgelsers styrke i forhold til at besvare forskellige spørgsmål.</a:t>
            </a:r>
            <a:endParaRPr lang="da-DK" sz="2400" dirty="0">
              <a:solidFill>
                <a:schemeClr val="tx2"/>
              </a:solidFill>
            </a:endParaRPr>
          </a:p>
        </p:txBody>
      </p:sp>
      <p:sp>
        <p:nvSpPr>
          <p:cNvPr id="9" name="Titel 1"/>
          <p:cNvSpPr>
            <a:spLocks noGrp="1"/>
          </p:cNvSpPr>
          <p:nvPr>
            <p:ph type="title"/>
          </p:nvPr>
        </p:nvSpPr>
        <p:spPr>
          <a:xfrm>
            <a:off x="1239554" y="720001"/>
            <a:ext cx="9220087" cy="539834"/>
          </a:xfrm>
        </p:spPr>
        <p:txBody>
          <a:bodyPr anchor="t" anchorCtr="0"/>
          <a:lstStyle/>
          <a:p>
            <a:r>
              <a:rPr lang="da-DK" sz="2400" dirty="0" smtClean="0"/>
              <a:t>Forskningsbaseret viden om forskellige spørgsmål</a:t>
            </a:r>
            <a:br>
              <a:rPr lang="da-DK" sz="2400" dirty="0" smtClean="0"/>
            </a:br>
            <a:endParaRPr lang="da-DK" sz="2400" i="1" dirty="0"/>
          </a:p>
        </p:txBody>
      </p:sp>
      <p:pic>
        <p:nvPicPr>
          <p:cNvPr id="5" name="Pladsholder til indhold 4"/>
          <p:cNvPicPr>
            <a:picLocks noGrp="1" noChangeAspect="1"/>
          </p:cNvPicPr>
          <p:nvPr>
            <p:ph idx="14"/>
          </p:nvPr>
        </p:nvPicPr>
        <p:blipFill>
          <a:blip r:embed="rId3" cstate="print">
            <a:extLst>
              <a:ext uri="{28A0092B-C50C-407E-A947-70E740481C1C}">
                <a14:useLocalDpi xmlns:a14="http://schemas.microsoft.com/office/drawing/2010/main" val="0"/>
              </a:ext>
            </a:extLst>
          </a:blip>
          <a:stretch>
            <a:fillRect/>
          </a:stretch>
        </p:blipFill>
        <p:spPr>
          <a:xfrm>
            <a:off x="1210491" y="1302738"/>
            <a:ext cx="6556401" cy="5011616"/>
          </a:xfrm>
        </p:spPr>
      </p:pic>
    </p:spTree>
    <p:extLst>
      <p:ext uri="{BB962C8B-B14F-4D97-AF65-F5344CB8AC3E}">
        <p14:creationId xmlns:p14="http://schemas.microsoft.com/office/powerpoint/2010/main" val="10560813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smtClean="0"/>
              <a:t>Forskning og evidens i dagtilbud</a:t>
            </a:r>
            <a:endParaRPr lang="da-DK"/>
          </a:p>
        </p:txBody>
      </p:sp>
      <p:sp>
        <p:nvSpPr>
          <p:cNvPr id="3" name="Pladsholder til slidenummer 2"/>
          <p:cNvSpPr>
            <a:spLocks noGrp="1"/>
          </p:cNvSpPr>
          <p:nvPr>
            <p:ph type="sldNum" sz="quarter" idx="12"/>
          </p:nvPr>
        </p:nvSpPr>
        <p:spPr/>
        <p:txBody>
          <a:bodyPr/>
          <a:lstStyle/>
          <a:p>
            <a:fld id="{61A7DA12-F1F9-43F2-A12A-1E9EF0E92BD7}" type="slidenum">
              <a:rPr lang="da-DK" smtClean="0"/>
              <a:t>9</a:t>
            </a:fld>
            <a:endParaRPr lang="da-DK"/>
          </a:p>
        </p:txBody>
      </p:sp>
      <p:pic>
        <p:nvPicPr>
          <p:cNvPr id="9" name="Pladsholder til indhold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1061" y="1546053"/>
            <a:ext cx="3499199" cy="4344783"/>
          </a:xfrm>
        </p:spPr>
      </p:pic>
      <p:sp>
        <p:nvSpPr>
          <p:cNvPr id="6" name="Pladsholder til indhold 5"/>
          <p:cNvSpPr>
            <a:spLocks noGrp="1"/>
          </p:cNvSpPr>
          <p:nvPr>
            <p:ph idx="14"/>
          </p:nvPr>
        </p:nvSpPr>
        <p:spPr>
          <a:xfrm>
            <a:off x="5397189" y="1800000"/>
            <a:ext cx="5785379" cy="4462577"/>
          </a:xfrm>
        </p:spPr>
        <p:txBody>
          <a:bodyPr/>
          <a:lstStyle/>
          <a:p>
            <a:r>
              <a:rPr lang="da-DK" sz="2400" dirty="0" smtClean="0">
                <a:solidFill>
                  <a:schemeClr val="tx2"/>
                </a:solidFill>
              </a:rPr>
              <a:t>På dagtilbudsområdet er det ikke realistisk, at vi kan nøjes med at forholde os til den snævre forståelse af evidens: </a:t>
            </a:r>
          </a:p>
          <a:p>
            <a:pPr marL="342900" indent="-342900">
              <a:buFont typeface="Arial" panose="020B0604020202020204" pitchFamily="34" charset="0"/>
              <a:buChar char="•"/>
            </a:pPr>
            <a:r>
              <a:rPr lang="da-DK" sz="2400" dirty="0" smtClean="0">
                <a:solidFill>
                  <a:schemeClr val="tx2"/>
                </a:solidFill>
              </a:rPr>
              <a:t>Der eksisterer meget lidt af denne type forskning på dagtilbudsområdet.</a:t>
            </a:r>
          </a:p>
          <a:p>
            <a:pPr marL="342900" indent="-342900">
              <a:buFont typeface="Arial" panose="020B0604020202020204" pitchFamily="34" charset="0"/>
              <a:buChar char="•"/>
            </a:pPr>
            <a:r>
              <a:rPr lang="da-DK" sz="2400" dirty="0" smtClean="0">
                <a:solidFill>
                  <a:schemeClr val="tx2"/>
                </a:solidFill>
              </a:rPr>
              <a:t>Spørgsmålet om, hvordan det virker, og hvordan en bestemt pædagogiske praksis opleves af børn og voksne, er også relevant for en fortsat udvikling af pædagogisk praksis af høj kvalitet.</a:t>
            </a:r>
          </a:p>
          <a:p>
            <a:endParaRPr lang="da-DK" sz="1800" dirty="0">
              <a:solidFill>
                <a:schemeClr val="tx2"/>
              </a:solidFill>
            </a:endParaRPr>
          </a:p>
          <a:p>
            <a:pPr marL="342900" indent="-342900">
              <a:buFont typeface="Arial" panose="020B0604020202020204" pitchFamily="34" charset="0"/>
              <a:buChar char="•"/>
            </a:pPr>
            <a:endParaRPr lang="da-DK" dirty="0">
              <a:solidFill>
                <a:schemeClr val="tx2"/>
              </a:solidFill>
            </a:endParaRPr>
          </a:p>
        </p:txBody>
      </p:sp>
      <p:sp>
        <p:nvSpPr>
          <p:cNvPr id="10" name="Titel 1"/>
          <p:cNvSpPr>
            <a:spLocks noGrp="1"/>
          </p:cNvSpPr>
          <p:nvPr>
            <p:ph type="title"/>
          </p:nvPr>
        </p:nvSpPr>
        <p:spPr>
          <a:xfrm>
            <a:off x="1233783" y="720001"/>
            <a:ext cx="9251984" cy="534642"/>
          </a:xfrm>
        </p:spPr>
        <p:txBody>
          <a:bodyPr anchor="t" anchorCtr="0"/>
          <a:lstStyle/>
          <a:p>
            <a:r>
              <a:rPr lang="da-DK" sz="2400" dirty="0" smtClean="0"/>
              <a:t>Ikke kun den snævre forståelse af evidens</a:t>
            </a:r>
            <a:br>
              <a:rPr lang="da-DK" sz="2400" dirty="0" smtClean="0"/>
            </a:br>
            <a:endParaRPr lang="da-DK" sz="2400" i="1" dirty="0"/>
          </a:p>
        </p:txBody>
      </p:sp>
    </p:spTree>
    <p:extLst>
      <p:ext uri="{BB962C8B-B14F-4D97-AF65-F5344CB8AC3E}">
        <p14:creationId xmlns:p14="http://schemas.microsoft.com/office/powerpoint/2010/main" val="16710971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smtClean="0"/>
              <a:t>Forskning og evidens i dagtilbud</a:t>
            </a:r>
            <a:endParaRPr lang="da-DK"/>
          </a:p>
        </p:txBody>
      </p:sp>
      <p:sp>
        <p:nvSpPr>
          <p:cNvPr id="3" name="Pladsholder til slidenummer 2"/>
          <p:cNvSpPr>
            <a:spLocks noGrp="1"/>
          </p:cNvSpPr>
          <p:nvPr>
            <p:ph type="sldNum" sz="quarter" idx="12"/>
          </p:nvPr>
        </p:nvSpPr>
        <p:spPr/>
        <p:txBody>
          <a:bodyPr/>
          <a:lstStyle/>
          <a:p>
            <a:fld id="{61A7DA12-F1F9-43F2-A12A-1E9EF0E92BD7}" type="slidenum">
              <a:rPr lang="da-DK" smtClean="0"/>
              <a:t>10</a:t>
            </a:fld>
            <a:endParaRPr lang="da-DK"/>
          </a:p>
        </p:txBody>
      </p:sp>
      <p:pic>
        <p:nvPicPr>
          <p:cNvPr id="11" name="Pladsholder til indhold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4121" y="1905000"/>
            <a:ext cx="4017358" cy="3684670"/>
          </a:xfrm>
        </p:spPr>
      </p:pic>
      <p:sp>
        <p:nvSpPr>
          <p:cNvPr id="6" name="Pladsholder til indhold 5"/>
          <p:cNvSpPr>
            <a:spLocks noGrp="1"/>
          </p:cNvSpPr>
          <p:nvPr>
            <p:ph idx="14"/>
          </p:nvPr>
        </p:nvSpPr>
        <p:spPr>
          <a:xfrm>
            <a:off x="5737228" y="1905000"/>
            <a:ext cx="4957303" cy="4575000"/>
          </a:xfrm>
        </p:spPr>
        <p:txBody>
          <a:bodyPr/>
          <a:lstStyle/>
          <a:p>
            <a:r>
              <a:rPr lang="da-DK" sz="2400" dirty="0" smtClean="0">
                <a:solidFill>
                  <a:schemeClr val="tx2"/>
                </a:solidFill>
              </a:rPr>
              <a:t>Vurdering af viden i dagtilbud består af:  </a:t>
            </a:r>
            <a:endParaRPr lang="da-DK" sz="2400" dirty="0">
              <a:solidFill>
                <a:schemeClr val="tx2"/>
              </a:solidFill>
            </a:endParaRPr>
          </a:p>
          <a:p>
            <a:pPr marL="457200" indent="-457200">
              <a:buFont typeface="+mj-lt"/>
              <a:buAutoNum type="arabicPeriod"/>
            </a:pPr>
            <a:r>
              <a:rPr lang="da-DK" sz="2400" i="1" dirty="0" smtClean="0">
                <a:solidFill>
                  <a:schemeClr val="tx2"/>
                </a:solidFill>
              </a:rPr>
              <a:t>Vurdering af forskningens kvalitet.</a:t>
            </a:r>
            <a:endParaRPr lang="da-DK" sz="2400" i="1" dirty="0">
              <a:solidFill>
                <a:schemeClr val="tx2"/>
              </a:solidFill>
            </a:endParaRPr>
          </a:p>
          <a:p>
            <a:pPr marL="457200" indent="-457200">
              <a:buFont typeface="+mj-lt"/>
              <a:buAutoNum type="arabicPeriod"/>
            </a:pPr>
            <a:r>
              <a:rPr lang="da-DK" sz="2400" i="1" dirty="0" smtClean="0">
                <a:solidFill>
                  <a:schemeClr val="tx2"/>
                </a:solidFill>
              </a:rPr>
              <a:t>Vurdering af forskningens relevans.</a:t>
            </a:r>
            <a:endParaRPr lang="da-DK" sz="2400" i="1" dirty="0">
              <a:solidFill>
                <a:schemeClr val="tx2"/>
              </a:solidFill>
            </a:endParaRPr>
          </a:p>
          <a:p>
            <a:pPr marL="457200" indent="-457200">
              <a:buFont typeface="+mj-lt"/>
              <a:buAutoNum type="arabicPeriod"/>
            </a:pPr>
            <a:r>
              <a:rPr lang="da-DK" sz="2400" i="1" dirty="0" smtClean="0">
                <a:solidFill>
                  <a:schemeClr val="tx2"/>
                </a:solidFill>
              </a:rPr>
              <a:t>Muligheden for at understøtte </a:t>
            </a:r>
            <a:r>
              <a:rPr lang="da-DK" sz="2400" i="1" dirty="0">
                <a:solidFill>
                  <a:schemeClr val="tx2"/>
                </a:solidFill>
              </a:rPr>
              <a:t>en forskningsinspireret pædagogisk praksis</a:t>
            </a:r>
          </a:p>
          <a:p>
            <a:endParaRPr lang="da-DK" sz="1800" dirty="0"/>
          </a:p>
          <a:p>
            <a:pPr marL="342900" indent="-342900">
              <a:buFont typeface="Arial" panose="020B0604020202020204" pitchFamily="34" charset="0"/>
              <a:buChar char="•"/>
            </a:pPr>
            <a:endParaRPr lang="da-DK" dirty="0"/>
          </a:p>
        </p:txBody>
      </p:sp>
      <p:sp>
        <p:nvSpPr>
          <p:cNvPr id="10" name="Titel 1"/>
          <p:cNvSpPr>
            <a:spLocks noGrp="1"/>
          </p:cNvSpPr>
          <p:nvPr>
            <p:ph type="title"/>
          </p:nvPr>
        </p:nvSpPr>
        <p:spPr>
          <a:xfrm>
            <a:off x="1229145" y="720000"/>
            <a:ext cx="8002587" cy="520014"/>
          </a:xfrm>
        </p:spPr>
        <p:txBody>
          <a:bodyPr anchor="t" anchorCtr="0"/>
          <a:lstStyle/>
          <a:p>
            <a:r>
              <a:rPr lang="da-DK" sz="2400" dirty="0" smtClean="0"/>
              <a:t>Tre trin til at vurdere viden om dagtilbud</a:t>
            </a:r>
            <a:endParaRPr lang="da-DK" sz="2400" dirty="0"/>
          </a:p>
        </p:txBody>
      </p:sp>
    </p:spTree>
    <p:extLst>
      <p:ext uri="{BB962C8B-B14F-4D97-AF65-F5344CB8AC3E}">
        <p14:creationId xmlns:p14="http://schemas.microsoft.com/office/powerpoint/2010/main" val="40789298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smtClean="0"/>
              <a:t>Forskning og evidens i dagtilbud</a:t>
            </a:r>
            <a:endParaRPr lang="da-DK"/>
          </a:p>
        </p:txBody>
      </p:sp>
      <p:sp>
        <p:nvSpPr>
          <p:cNvPr id="3" name="Pladsholder til slidenummer 2"/>
          <p:cNvSpPr>
            <a:spLocks noGrp="1"/>
          </p:cNvSpPr>
          <p:nvPr>
            <p:ph type="sldNum" sz="quarter" idx="12"/>
          </p:nvPr>
        </p:nvSpPr>
        <p:spPr/>
        <p:txBody>
          <a:bodyPr/>
          <a:lstStyle/>
          <a:p>
            <a:fld id="{61A7DA12-F1F9-43F2-A12A-1E9EF0E92BD7}" type="slidenum">
              <a:rPr lang="da-DK" smtClean="0"/>
              <a:t>11</a:t>
            </a:fld>
            <a:endParaRPr lang="da-DK"/>
          </a:p>
        </p:txBody>
      </p:sp>
      <p:sp>
        <p:nvSpPr>
          <p:cNvPr id="12" name="Pladsholder til indhold 8"/>
          <p:cNvSpPr>
            <a:spLocks noGrp="1"/>
          </p:cNvSpPr>
          <p:nvPr>
            <p:ph idx="1"/>
          </p:nvPr>
        </p:nvSpPr>
        <p:spPr>
          <a:xfrm>
            <a:off x="1132114" y="1066800"/>
            <a:ext cx="10531802" cy="5195777"/>
          </a:xfrm>
        </p:spPr>
        <p:txBody>
          <a:bodyPr/>
          <a:lstStyle/>
          <a:p>
            <a:r>
              <a:rPr lang="da-DK" sz="2400" dirty="0" smtClean="0">
                <a:solidFill>
                  <a:schemeClr val="tx2"/>
                </a:solidFill>
              </a:rPr>
              <a:t>Når du skal vurdere kvaliteten af en undersøgelse, skal du se på tre parametre: </a:t>
            </a:r>
          </a:p>
          <a:p>
            <a:r>
              <a:rPr lang="da-DK" sz="2400" b="1" dirty="0" smtClean="0">
                <a:solidFill>
                  <a:schemeClr val="tx2"/>
                </a:solidFill>
              </a:rPr>
              <a:t>Gennemsigtighed</a:t>
            </a:r>
            <a:r>
              <a:rPr lang="da-DK" sz="2400" i="1" dirty="0">
                <a:solidFill>
                  <a:schemeClr val="tx2"/>
                </a:solidFill>
              </a:rPr>
              <a:t> </a:t>
            </a:r>
            <a:r>
              <a:rPr lang="da-DK" sz="2400" dirty="0">
                <a:solidFill>
                  <a:schemeClr val="tx2"/>
                </a:solidFill>
              </a:rPr>
              <a:t>h</a:t>
            </a:r>
            <a:r>
              <a:rPr lang="da-DK" sz="2400" dirty="0" smtClean="0">
                <a:solidFill>
                  <a:schemeClr val="tx2"/>
                </a:solidFill>
              </a:rPr>
              <a:t>andler om, hvorvidt det er beskrevet tydeligt, hvordan de børn eller dagtilbud, der indgår i undersøgelsen, er udvalgt, hvem og hvor mange der deltager i undersøgelsen, hvad der kendetegner deltagerne (alder, køn geografi m.m.), og hvordan data er indsamlet og analyseret.</a:t>
            </a:r>
          </a:p>
          <a:p>
            <a:r>
              <a:rPr lang="da-DK" sz="2400" b="1" dirty="0" smtClean="0">
                <a:solidFill>
                  <a:schemeClr val="tx2"/>
                </a:solidFill>
              </a:rPr>
              <a:t>Troværdighed</a:t>
            </a:r>
            <a:r>
              <a:rPr lang="da-DK" sz="2400" dirty="0" smtClean="0">
                <a:solidFill>
                  <a:schemeClr val="tx2"/>
                </a:solidFill>
              </a:rPr>
              <a:t> handler om, hvorvidt det er sandsynligt, at studiet rent faktisk svarer på det eller de spørgsmål, det har til hensigt at besvare. Eller om data er påvirket af fejlkilder, eller om studiet på andre måder er begrænset i forhold til at besvare undersøgelsesspørgsmålet.</a:t>
            </a:r>
          </a:p>
          <a:p>
            <a:r>
              <a:rPr lang="da-DK" sz="2400" b="1" dirty="0" err="1" smtClean="0">
                <a:solidFill>
                  <a:schemeClr val="tx2"/>
                </a:solidFill>
              </a:rPr>
              <a:t>Generaliserbarhed</a:t>
            </a:r>
            <a:r>
              <a:rPr lang="da-DK" sz="2400" dirty="0" smtClean="0">
                <a:solidFill>
                  <a:schemeClr val="tx2"/>
                </a:solidFill>
              </a:rPr>
              <a:t> handler om, i hvilken grad studiets konklusioner også er gyldige udenfor den kontekst studiet blev til i, fx andre dagtilbud, lande eller anvendelsesområder. </a:t>
            </a:r>
          </a:p>
          <a:p>
            <a:endParaRPr lang="da-DK" sz="2400" dirty="0"/>
          </a:p>
          <a:p>
            <a:endParaRPr lang="da-DK" sz="2400" dirty="0" smtClean="0"/>
          </a:p>
          <a:p>
            <a:endParaRPr lang="da-DK" sz="1500" dirty="0"/>
          </a:p>
          <a:p>
            <a:endParaRPr lang="da-DK" sz="1500" dirty="0" smtClean="0"/>
          </a:p>
          <a:p>
            <a:endParaRPr lang="da-DK" sz="1500" dirty="0"/>
          </a:p>
          <a:p>
            <a:endParaRPr lang="da-DK" sz="1500" dirty="0" smtClean="0"/>
          </a:p>
          <a:p>
            <a:endParaRPr lang="da-DK" sz="1500" dirty="0"/>
          </a:p>
          <a:p>
            <a:endParaRPr lang="da-DK" sz="1500" dirty="0" smtClean="0"/>
          </a:p>
          <a:p>
            <a:endParaRPr lang="da-DK" sz="1500" dirty="0"/>
          </a:p>
          <a:p>
            <a:endParaRPr lang="da-DK" sz="1500" dirty="0" smtClean="0"/>
          </a:p>
          <a:p>
            <a:endParaRPr lang="da-DK" sz="1500" dirty="0"/>
          </a:p>
          <a:p>
            <a:endParaRPr lang="da-DK" sz="1500" dirty="0" smtClean="0"/>
          </a:p>
          <a:p>
            <a:endParaRPr lang="da-DK" sz="1500" dirty="0"/>
          </a:p>
          <a:p>
            <a:endParaRPr lang="da-DK" sz="1500" dirty="0" smtClean="0"/>
          </a:p>
          <a:p>
            <a:endParaRPr lang="da-DK" sz="1500" dirty="0"/>
          </a:p>
          <a:p>
            <a:endParaRPr lang="da-DK" sz="1500" dirty="0"/>
          </a:p>
          <a:p>
            <a:pPr marL="342900" indent="-342900">
              <a:buFont typeface="Arial" panose="020B0604020202020204" pitchFamily="34" charset="0"/>
              <a:buChar char="•"/>
            </a:pPr>
            <a:r>
              <a:rPr lang="da-DK" sz="1500" dirty="0"/>
              <a:t>Er der sammenhæng mellem formål/forskningsspørgsmål, data og konklusion?</a:t>
            </a:r>
          </a:p>
          <a:p>
            <a:pPr marL="342900" indent="-342900">
              <a:buFont typeface="Arial" panose="020B0604020202020204" pitchFamily="34" charset="0"/>
              <a:buChar char="•"/>
            </a:pPr>
            <a:r>
              <a:rPr lang="da-DK" sz="1500" dirty="0"/>
              <a:t>Er forfatteren </a:t>
            </a:r>
            <a:r>
              <a:rPr lang="da-DK" sz="1500" dirty="0" err="1"/>
              <a:t>biases</a:t>
            </a:r>
            <a:r>
              <a:rPr lang="da-DK" sz="1500" dirty="0"/>
              <a:t>- dvs. har forfatteren en særlig tilknytning til den kontekst , hvori der indsamles data</a:t>
            </a:r>
          </a:p>
        </p:txBody>
      </p:sp>
      <p:sp>
        <p:nvSpPr>
          <p:cNvPr id="9" name="Titel 1"/>
          <p:cNvSpPr>
            <a:spLocks noGrp="1"/>
          </p:cNvSpPr>
          <p:nvPr>
            <p:ph type="title"/>
          </p:nvPr>
        </p:nvSpPr>
        <p:spPr>
          <a:xfrm>
            <a:off x="991062" y="350874"/>
            <a:ext cx="9323954" cy="499731"/>
          </a:xfrm>
        </p:spPr>
        <p:txBody>
          <a:bodyPr anchor="t" anchorCtr="0"/>
          <a:lstStyle/>
          <a:p>
            <a:r>
              <a:rPr lang="da-DK" sz="2400" dirty="0" smtClean="0"/>
              <a:t>1. trin: vurdering af forskningens kvalitet</a:t>
            </a:r>
            <a:br>
              <a:rPr lang="da-DK" sz="2400" dirty="0" smtClean="0"/>
            </a:br>
            <a:r>
              <a:rPr lang="da-DK" sz="2400" i="1" dirty="0" smtClean="0"/>
              <a:t> </a:t>
            </a:r>
            <a:r>
              <a:rPr lang="da-DK" sz="2400" dirty="0" smtClean="0"/>
              <a:t/>
            </a:r>
            <a:br>
              <a:rPr lang="da-DK" sz="2400" dirty="0" smtClean="0"/>
            </a:br>
            <a:endParaRPr lang="da-DK" sz="2400" dirty="0"/>
          </a:p>
        </p:txBody>
      </p:sp>
    </p:spTree>
    <p:extLst>
      <p:ext uri="{BB962C8B-B14F-4D97-AF65-F5344CB8AC3E}">
        <p14:creationId xmlns:p14="http://schemas.microsoft.com/office/powerpoint/2010/main" val="14992480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dirty="0" smtClean="0"/>
              <a:t>Forskning og evidens i dagtilbud</a:t>
            </a:r>
            <a:endParaRPr lang="da-DK" dirty="0"/>
          </a:p>
        </p:txBody>
      </p:sp>
      <p:sp>
        <p:nvSpPr>
          <p:cNvPr id="3" name="Pladsholder til slidenummer 2"/>
          <p:cNvSpPr>
            <a:spLocks noGrp="1"/>
          </p:cNvSpPr>
          <p:nvPr>
            <p:ph type="sldNum" sz="quarter" idx="12"/>
          </p:nvPr>
        </p:nvSpPr>
        <p:spPr/>
        <p:txBody>
          <a:bodyPr/>
          <a:lstStyle/>
          <a:p>
            <a:fld id="{61A7DA12-F1F9-43F2-A12A-1E9EF0E92BD7}" type="slidenum">
              <a:rPr lang="da-DK" smtClean="0"/>
              <a:t>12</a:t>
            </a:fld>
            <a:endParaRPr lang="da-DK"/>
          </a:p>
        </p:txBody>
      </p:sp>
      <p:sp>
        <p:nvSpPr>
          <p:cNvPr id="9" name="Titel 1"/>
          <p:cNvSpPr>
            <a:spLocks noGrp="1"/>
          </p:cNvSpPr>
          <p:nvPr>
            <p:ph type="title"/>
          </p:nvPr>
        </p:nvSpPr>
        <p:spPr>
          <a:xfrm>
            <a:off x="706360" y="587612"/>
            <a:ext cx="9902901" cy="520995"/>
          </a:xfrm>
        </p:spPr>
        <p:txBody>
          <a:bodyPr anchor="t" anchorCtr="0"/>
          <a:lstStyle/>
          <a:p>
            <a:r>
              <a:rPr lang="da-DK" sz="2400" dirty="0" smtClean="0"/>
              <a:t>2. trin: Vurdering af forskningens anvendelighed </a:t>
            </a:r>
            <a:br>
              <a:rPr lang="da-DK" sz="2400" dirty="0" smtClean="0"/>
            </a:br>
            <a:endParaRPr lang="da-DK" sz="2400" i="1" dirty="0"/>
          </a:p>
        </p:txBody>
      </p:sp>
      <p:sp>
        <p:nvSpPr>
          <p:cNvPr id="8" name="Tekstfelt 7"/>
          <p:cNvSpPr txBox="1"/>
          <p:nvPr/>
        </p:nvSpPr>
        <p:spPr>
          <a:xfrm>
            <a:off x="661012" y="1204817"/>
            <a:ext cx="11277600" cy="5278368"/>
          </a:xfrm>
          <a:prstGeom prst="rect">
            <a:avLst/>
          </a:prstGeom>
          <a:noFill/>
        </p:spPr>
        <p:txBody>
          <a:bodyPr wrap="square" rtlCol="0">
            <a:spAutoFit/>
          </a:bodyPr>
          <a:lstStyle/>
          <a:p>
            <a:r>
              <a:rPr lang="da-DK" sz="2400" dirty="0" smtClean="0">
                <a:solidFill>
                  <a:schemeClr val="tx2"/>
                </a:solidFill>
              </a:rPr>
              <a:t>At en undersøgelse er vurderet til at være af høj kvalitet, betyder ikke, at dens konklusioner eller anbefalinger vil skabe den samme forandring eller de samme resultater, hvis de implementeres i en anden kommune eller et andet dagtilbud. </a:t>
            </a:r>
          </a:p>
          <a:p>
            <a:endParaRPr lang="da-DK" sz="2400" b="1" dirty="0" smtClean="0">
              <a:solidFill>
                <a:schemeClr val="tx2"/>
              </a:solidFill>
            </a:endParaRPr>
          </a:p>
          <a:p>
            <a:pPr>
              <a:spcAft>
                <a:spcPts val="1000"/>
              </a:spcAft>
            </a:pPr>
            <a:r>
              <a:rPr lang="da-DK" sz="2400" b="1" dirty="0" smtClean="0">
                <a:solidFill>
                  <a:schemeClr val="tx2"/>
                </a:solidFill>
              </a:rPr>
              <a:t>Vurdér derfor anvendelighed ud fra tre overordnede parametre:</a:t>
            </a:r>
          </a:p>
          <a:p>
            <a:pPr>
              <a:spcAft>
                <a:spcPts val="1000"/>
              </a:spcAft>
            </a:pPr>
            <a:r>
              <a:rPr lang="da-DK" sz="2400" b="1" dirty="0" smtClean="0">
                <a:solidFill>
                  <a:schemeClr val="tx2"/>
                </a:solidFill>
              </a:rPr>
              <a:t>Relevans</a:t>
            </a:r>
            <a:r>
              <a:rPr lang="da-DK" sz="2400" dirty="0" smtClean="0">
                <a:solidFill>
                  <a:schemeClr val="tx2"/>
                </a:solidFill>
              </a:rPr>
              <a:t> har at gøre med, om en undersøgelse forholder sig til et problem, der er aktuelt i din kommune eller dagtilbud, om børnegruppen og konteksten er sammenlignelig.</a:t>
            </a:r>
            <a:endParaRPr lang="da-DK" sz="2400" b="1" dirty="0">
              <a:solidFill>
                <a:schemeClr val="tx2"/>
              </a:solidFill>
            </a:endParaRPr>
          </a:p>
          <a:p>
            <a:pPr>
              <a:spcAft>
                <a:spcPts val="1000"/>
              </a:spcAft>
            </a:pPr>
            <a:r>
              <a:rPr lang="da-DK" sz="2400" b="1" dirty="0" smtClean="0">
                <a:solidFill>
                  <a:schemeClr val="tx2"/>
                </a:solidFill>
              </a:rPr>
              <a:t>Forudsætninger </a:t>
            </a:r>
            <a:r>
              <a:rPr lang="da-DK" sz="2400" dirty="0" smtClean="0">
                <a:solidFill>
                  <a:schemeClr val="tx2"/>
                </a:solidFill>
              </a:rPr>
              <a:t>for implementering handler om de væsentligste forudsætninger, der skal være til stede for, at de anbefalinger eller løsninger, der peges på i en undersøgelse, rent faktisk kan implementeres effektivt. </a:t>
            </a:r>
          </a:p>
          <a:p>
            <a:pPr>
              <a:spcAft>
                <a:spcPts val="1000"/>
              </a:spcAft>
            </a:pPr>
            <a:r>
              <a:rPr lang="da-DK" sz="2400" b="1" dirty="0" smtClean="0">
                <a:solidFill>
                  <a:schemeClr val="tx2"/>
                </a:solidFill>
              </a:rPr>
              <a:t>Økonomi </a:t>
            </a:r>
            <a:r>
              <a:rPr lang="da-DK" sz="2400" dirty="0" smtClean="0">
                <a:solidFill>
                  <a:schemeClr val="tx2"/>
                </a:solidFill>
              </a:rPr>
              <a:t>handler om, hvad det koster at implementere konkrete anbefalinger eller løsninger set i forhold til den forventede gevinst. Ofte vil det være tungen på vægtskålen, når en undersøgelses anvendelighed vurderes samlet.</a:t>
            </a:r>
            <a:endParaRPr lang="da-DK" sz="2400" dirty="0">
              <a:solidFill>
                <a:schemeClr val="tx2"/>
              </a:solidFill>
            </a:endParaRPr>
          </a:p>
        </p:txBody>
      </p:sp>
    </p:spTree>
    <p:extLst>
      <p:ext uri="{BB962C8B-B14F-4D97-AF65-F5344CB8AC3E}">
        <p14:creationId xmlns:p14="http://schemas.microsoft.com/office/powerpoint/2010/main" val="10017294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smtClean="0"/>
              <a:t>Forskning og evidens i dagtilbud</a:t>
            </a:r>
            <a:endParaRPr lang="da-DK"/>
          </a:p>
        </p:txBody>
      </p:sp>
      <p:sp>
        <p:nvSpPr>
          <p:cNvPr id="3" name="Pladsholder til slidenummer 2"/>
          <p:cNvSpPr>
            <a:spLocks noGrp="1"/>
          </p:cNvSpPr>
          <p:nvPr>
            <p:ph type="sldNum" sz="quarter" idx="12"/>
          </p:nvPr>
        </p:nvSpPr>
        <p:spPr/>
        <p:txBody>
          <a:bodyPr/>
          <a:lstStyle/>
          <a:p>
            <a:fld id="{61A7DA12-F1F9-43F2-A12A-1E9EF0E92BD7}" type="slidenum">
              <a:rPr lang="da-DK" smtClean="0"/>
              <a:t>13</a:t>
            </a:fld>
            <a:endParaRPr lang="da-DK"/>
          </a:p>
        </p:txBody>
      </p:sp>
      <p:sp>
        <p:nvSpPr>
          <p:cNvPr id="9" name="Titel 1"/>
          <p:cNvSpPr>
            <a:spLocks noGrp="1"/>
          </p:cNvSpPr>
          <p:nvPr>
            <p:ph type="title"/>
          </p:nvPr>
        </p:nvSpPr>
        <p:spPr>
          <a:xfrm>
            <a:off x="1003703" y="457200"/>
            <a:ext cx="9098887" cy="467833"/>
          </a:xfrm>
        </p:spPr>
        <p:txBody>
          <a:bodyPr anchor="t" anchorCtr="0"/>
          <a:lstStyle/>
          <a:p>
            <a:r>
              <a:rPr lang="da-DK" sz="2400" dirty="0" smtClean="0"/>
              <a:t>3. trin: Understøt en forskningsinspireret pædagogisk praksis </a:t>
            </a:r>
            <a:br>
              <a:rPr lang="da-DK" sz="2400" dirty="0" smtClean="0"/>
            </a:br>
            <a:endParaRPr lang="da-DK" sz="2400" i="1" dirty="0"/>
          </a:p>
        </p:txBody>
      </p:sp>
      <p:sp>
        <p:nvSpPr>
          <p:cNvPr id="8" name="Tekstfelt 7"/>
          <p:cNvSpPr txBox="1"/>
          <p:nvPr/>
        </p:nvSpPr>
        <p:spPr>
          <a:xfrm>
            <a:off x="1003703" y="1144321"/>
            <a:ext cx="10107320" cy="5150128"/>
          </a:xfrm>
          <a:prstGeom prst="rect">
            <a:avLst/>
          </a:prstGeom>
          <a:noFill/>
        </p:spPr>
        <p:txBody>
          <a:bodyPr wrap="square" rtlCol="0">
            <a:spAutoFit/>
          </a:bodyPr>
          <a:lstStyle/>
          <a:p>
            <a:r>
              <a:rPr lang="da-DK" sz="2400" dirty="0" smtClean="0">
                <a:solidFill>
                  <a:schemeClr val="tx2"/>
                </a:solidFill>
              </a:rPr>
              <a:t>Tre forhold er vigtige, hvis I vil understøtte en forskningsinspireret praksis i forvaltningen og de enkelte dagtilbud:</a:t>
            </a:r>
          </a:p>
          <a:p>
            <a:endParaRPr lang="da-DK" sz="2400" dirty="0" smtClean="0">
              <a:solidFill>
                <a:schemeClr val="tx2"/>
              </a:solidFill>
            </a:endParaRPr>
          </a:p>
          <a:p>
            <a:pPr>
              <a:spcAft>
                <a:spcPts val="1000"/>
              </a:spcAft>
            </a:pPr>
            <a:r>
              <a:rPr lang="da-DK" sz="2400" b="1" dirty="0" smtClean="0">
                <a:solidFill>
                  <a:schemeClr val="tx2"/>
                </a:solidFill>
              </a:rPr>
              <a:t>Skab adgang til viden </a:t>
            </a:r>
            <a:r>
              <a:rPr lang="da-DK" sz="2400" dirty="0" smtClean="0">
                <a:solidFill>
                  <a:schemeClr val="tx2"/>
                </a:solidFill>
              </a:rPr>
              <a:t>handler om at gør det lettere for pædagogiske konsulenter, ledere og medarbejdere at finde relevant viden. Den kan fx være en hjælp, når de pædagogiske konsulenter indsamler viden inden for et bestemt tema og sender den til dagtilbuddene.</a:t>
            </a:r>
          </a:p>
          <a:p>
            <a:pPr>
              <a:spcAft>
                <a:spcPts val="1000"/>
              </a:spcAft>
            </a:pPr>
            <a:r>
              <a:rPr lang="da-DK" sz="2400" b="1" dirty="0" smtClean="0">
                <a:solidFill>
                  <a:schemeClr val="tx2"/>
                </a:solidFill>
              </a:rPr>
              <a:t>Bring viden i spil </a:t>
            </a:r>
            <a:r>
              <a:rPr lang="da-DK" sz="2400" dirty="0" smtClean="0">
                <a:solidFill>
                  <a:schemeClr val="tx2"/>
                </a:solidFill>
              </a:rPr>
              <a:t>handler om, at ny forskningsviden opleves som meningsfyldt og relevant for ledere og pædagogiske personale i dagtilbud.</a:t>
            </a:r>
          </a:p>
          <a:p>
            <a:pPr>
              <a:spcAft>
                <a:spcPts val="1000"/>
              </a:spcAft>
            </a:pPr>
            <a:r>
              <a:rPr lang="da-DK" sz="2400" b="1" dirty="0" smtClean="0">
                <a:solidFill>
                  <a:schemeClr val="tx2"/>
                </a:solidFill>
              </a:rPr>
              <a:t>Skab gode betingelser </a:t>
            </a:r>
            <a:r>
              <a:rPr lang="da-DK" sz="2400" dirty="0" smtClean="0">
                <a:solidFill>
                  <a:schemeClr val="tx2"/>
                </a:solidFill>
              </a:rPr>
              <a:t>handler om at bidrage til, at viden og forskning rent faktisk bringes i spil i det pædagogiske arbejde. Det kan gøres ved at inspirere lederen og det pædagogiske personale til at tilrettelægge hverdagen på måder, der sikre, at faglig viden og forskning inddrages.</a:t>
            </a:r>
            <a:endParaRPr lang="da-DK" sz="2400" dirty="0">
              <a:solidFill>
                <a:schemeClr val="tx2"/>
              </a:solidFill>
            </a:endParaRPr>
          </a:p>
        </p:txBody>
      </p:sp>
    </p:spTree>
    <p:extLst>
      <p:ext uri="{BB962C8B-B14F-4D97-AF65-F5344CB8AC3E}">
        <p14:creationId xmlns:p14="http://schemas.microsoft.com/office/powerpoint/2010/main" val="4156525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r>
              <a:rPr lang="da-DK" smtClean="0"/>
              <a:t>Forskning og evidens i dagtilbud</a:t>
            </a:r>
            <a:endParaRPr lang="da-DK"/>
          </a:p>
        </p:txBody>
      </p:sp>
      <p:sp>
        <p:nvSpPr>
          <p:cNvPr id="3" name="Pladsholder til slidenummer 2"/>
          <p:cNvSpPr>
            <a:spLocks noGrp="1"/>
          </p:cNvSpPr>
          <p:nvPr>
            <p:ph type="sldNum" sz="quarter" idx="12"/>
          </p:nvPr>
        </p:nvSpPr>
        <p:spPr/>
        <p:txBody>
          <a:bodyPr/>
          <a:lstStyle/>
          <a:p>
            <a:fld id="{61A7DA12-F1F9-43F2-A12A-1E9EF0E92BD7}" type="slidenum">
              <a:rPr lang="da-DK" smtClean="0"/>
              <a:t>14</a:t>
            </a:fld>
            <a:endParaRPr lang="da-DK"/>
          </a:p>
        </p:txBody>
      </p:sp>
      <p:pic>
        <p:nvPicPr>
          <p:cNvPr id="11" name="Pladsholder til indhold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0641" y="2121208"/>
            <a:ext cx="3991715" cy="3661151"/>
          </a:xfrm>
        </p:spPr>
      </p:pic>
      <p:sp>
        <p:nvSpPr>
          <p:cNvPr id="13" name="Pladsholder til indhold 5"/>
          <p:cNvSpPr>
            <a:spLocks noGrp="1"/>
          </p:cNvSpPr>
          <p:nvPr>
            <p:ph idx="14"/>
          </p:nvPr>
        </p:nvSpPr>
        <p:spPr>
          <a:xfrm>
            <a:off x="6198742" y="1808253"/>
            <a:ext cx="4315146" cy="4431311"/>
          </a:xfrm>
        </p:spPr>
        <p:txBody>
          <a:bodyPr/>
          <a:lstStyle/>
          <a:p>
            <a:r>
              <a:rPr lang="da-DK" sz="2400" dirty="0" smtClean="0">
                <a:solidFill>
                  <a:schemeClr val="tx2"/>
                </a:solidFill>
              </a:rPr>
              <a:t>Tjek hele udgivelsen ud her </a:t>
            </a:r>
            <a:r>
              <a:rPr lang="da-DK" sz="2400" i="1" dirty="0" smtClean="0">
                <a:hlinkClick r:id="rId3"/>
              </a:rPr>
              <a:t>Forskning og evidens – en guide til at vurdere viden</a:t>
            </a:r>
            <a:endParaRPr lang="da-DK" sz="2400" i="1" dirty="0" smtClean="0"/>
          </a:p>
          <a:p>
            <a:endParaRPr lang="da-DK" sz="2400" b="1" i="1" dirty="0"/>
          </a:p>
          <a:p>
            <a:r>
              <a:rPr lang="da-DK" sz="2400" dirty="0" smtClean="0">
                <a:hlinkClick r:id="rId4"/>
              </a:rPr>
              <a:t>Vil du vide mere om kvalitet, så læs mere her</a:t>
            </a:r>
            <a:endParaRPr lang="da-DK" sz="2400" dirty="0" smtClean="0"/>
          </a:p>
          <a:p>
            <a:endParaRPr lang="da-DK" sz="2400" dirty="0"/>
          </a:p>
          <a:p>
            <a:r>
              <a:rPr lang="da-DK" sz="2400" dirty="0" smtClean="0">
                <a:hlinkClick r:id="rId5"/>
              </a:rPr>
              <a:t>Her er en database med forskning på dagtilbudsområdet</a:t>
            </a:r>
            <a:endParaRPr lang="da-DK" sz="2400" dirty="0"/>
          </a:p>
        </p:txBody>
      </p:sp>
      <p:sp>
        <p:nvSpPr>
          <p:cNvPr id="9" name="Titel 1"/>
          <p:cNvSpPr>
            <a:spLocks noGrp="1"/>
          </p:cNvSpPr>
          <p:nvPr>
            <p:ph type="title"/>
          </p:nvPr>
        </p:nvSpPr>
        <p:spPr>
          <a:xfrm>
            <a:off x="1235075" y="720000"/>
            <a:ext cx="8002587" cy="520014"/>
          </a:xfrm>
        </p:spPr>
        <p:txBody>
          <a:bodyPr anchor="t" anchorCtr="0"/>
          <a:lstStyle/>
          <a:p>
            <a:r>
              <a:rPr lang="da-DK" sz="2400" dirty="0" smtClean="0"/>
              <a:t>Vil du vide mere om forskning og evidens</a:t>
            </a:r>
            <a:r>
              <a:rPr lang="da-DK" dirty="0" smtClean="0"/>
              <a:t>?</a:t>
            </a:r>
            <a:endParaRPr lang="da-DK" dirty="0"/>
          </a:p>
        </p:txBody>
      </p:sp>
    </p:spTree>
    <p:extLst>
      <p:ext uri="{BB962C8B-B14F-4D97-AF65-F5344CB8AC3E}">
        <p14:creationId xmlns:p14="http://schemas.microsoft.com/office/powerpoint/2010/main" val="497613414"/>
      </p:ext>
    </p:extLst>
  </p:cSld>
  <p:clrMapOvr>
    <a:masterClrMapping/>
  </p:clrMapOvr>
  <p:timing>
    <p:tnLst>
      <p:par>
        <p:cTn id="1" dur="indefinite" restart="never" nodeType="tmRoot"/>
      </p:par>
    </p:tnLst>
  </p:timing>
</p:sld>
</file>

<file path=ppt/theme/theme1.xml><?xml version="1.0" encoding="utf-8"?>
<a:theme xmlns:a="http://schemas.openxmlformats.org/drawingml/2006/main" name="UU_PowerPoint">
  <a:themeElements>
    <a:clrScheme name="EVA 2017 farver">
      <a:dk1>
        <a:srgbClr val="413282"/>
      </a:dk1>
      <a:lt1>
        <a:srgbClr val="FFFFFF"/>
      </a:lt1>
      <a:dk2>
        <a:srgbClr val="000000"/>
      </a:dk2>
      <a:lt2>
        <a:srgbClr val="E2E2E2"/>
      </a:lt2>
      <a:accent1>
        <a:srgbClr val="413282"/>
      </a:accent1>
      <a:accent2>
        <a:srgbClr val="FF5050"/>
      </a:accent2>
      <a:accent3>
        <a:srgbClr val="82BEF5"/>
      </a:accent3>
      <a:accent4>
        <a:srgbClr val="FFD300"/>
      </a:accent4>
      <a:accent5>
        <a:srgbClr val="69BD54"/>
      </a:accent5>
      <a:accent6>
        <a:srgbClr val="A0A078"/>
      </a:accent6>
      <a:hlink>
        <a:srgbClr val="5996D7"/>
      </a:hlink>
      <a:folHlink>
        <a:srgbClr val="6B59AB"/>
      </a:folHlink>
    </a:clrScheme>
    <a:fontScheme name="EVA">
      <a:majorFont>
        <a:latin typeface="Georgia"/>
        <a:ea typeface=""/>
        <a:cs typeface=""/>
      </a:majorFont>
      <a:minorFont>
        <a:latin typeface="Calibri"/>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skabelon" id="{426849DE-CB89-4DFF-AC02-65886851B899}" vid="{FF1D3297-43C2-4DDD-BB14-F4153D973DB0}"/>
    </a:ext>
  </a:extLst>
</a:theme>
</file>

<file path=ppt/theme/theme2.xml><?xml version="1.0" encoding="utf-8"?>
<a:theme xmlns:a="http://schemas.openxmlformats.org/drawingml/2006/main" name="1_UU_PowerPoint">
  <a:themeElements>
    <a:clrScheme name="EVA 2017 farver">
      <a:dk1>
        <a:srgbClr val="413282"/>
      </a:dk1>
      <a:lt1>
        <a:srgbClr val="FFFFFF"/>
      </a:lt1>
      <a:dk2>
        <a:srgbClr val="000000"/>
      </a:dk2>
      <a:lt2>
        <a:srgbClr val="E2E2E2"/>
      </a:lt2>
      <a:accent1>
        <a:srgbClr val="413282"/>
      </a:accent1>
      <a:accent2>
        <a:srgbClr val="FF5050"/>
      </a:accent2>
      <a:accent3>
        <a:srgbClr val="82BEF5"/>
      </a:accent3>
      <a:accent4>
        <a:srgbClr val="FFD300"/>
      </a:accent4>
      <a:accent5>
        <a:srgbClr val="69BD54"/>
      </a:accent5>
      <a:accent6>
        <a:srgbClr val="A0A078"/>
      </a:accent6>
      <a:hlink>
        <a:srgbClr val="5996D7"/>
      </a:hlink>
      <a:folHlink>
        <a:srgbClr val="6B59AB"/>
      </a:folHlink>
    </a:clrScheme>
    <a:fontScheme name="EVA">
      <a:majorFont>
        <a:latin typeface="Georgia"/>
        <a:ea typeface=""/>
        <a:cs typeface=""/>
      </a:majorFont>
      <a:minorFont>
        <a:latin typeface="Calibri"/>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skabelon" id="{426849DE-CB89-4DFF-AC02-65886851B899}" vid="{FF1D3297-43C2-4DDD-BB14-F4153D973DB0}"/>
    </a:ext>
  </a:extLst>
</a:theme>
</file>

<file path=ppt/theme/theme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DAB skabelon</Template>
  <TotalTime>1332</TotalTime>
  <Words>1154</Words>
  <Application>Microsoft Office PowerPoint</Application>
  <PresentationFormat>Widescreen</PresentationFormat>
  <Paragraphs>120</Paragraphs>
  <Slides>14</Slides>
  <Notes>4</Notes>
  <HiddenSlides>0</HiddenSlides>
  <MMClips>0</MMClips>
  <ScaleCrop>false</ScaleCrop>
  <HeadingPairs>
    <vt:vector size="6" baseType="variant">
      <vt:variant>
        <vt:lpstr>Benyttede skrifttyper</vt:lpstr>
      </vt:variant>
      <vt:variant>
        <vt:i4>4</vt:i4>
      </vt:variant>
      <vt:variant>
        <vt:lpstr>Tema</vt:lpstr>
      </vt:variant>
      <vt:variant>
        <vt:i4>2</vt:i4>
      </vt:variant>
      <vt:variant>
        <vt:lpstr>Slidetitler</vt:lpstr>
      </vt:variant>
      <vt:variant>
        <vt:i4>14</vt:i4>
      </vt:variant>
    </vt:vector>
  </HeadingPairs>
  <TitlesOfParts>
    <vt:vector size="20" baseType="lpstr">
      <vt:lpstr>Arial</vt:lpstr>
      <vt:lpstr>Calibri</vt:lpstr>
      <vt:lpstr>Georgia</vt:lpstr>
      <vt:lpstr>Verdana</vt:lpstr>
      <vt:lpstr>UU_PowerPoint</vt:lpstr>
      <vt:lpstr>1_UU_PowerPoint</vt:lpstr>
      <vt:lpstr>Forskning og evidens i dagtilbud  En guide til at vurdere viden om dagtilbud      Juni 2017</vt:lpstr>
      <vt:lpstr>Viden kan være erfaringsbaseret eller forskningsbaseret </vt:lpstr>
      <vt:lpstr>Forskning kan både besvare og rejse spørgsmål </vt:lpstr>
      <vt:lpstr>Fire forskellige metoder </vt:lpstr>
      <vt:lpstr>Vejviser til viden om dagtilbud </vt:lpstr>
      <vt:lpstr>Vejviser til viden om dagtilbud </vt:lpstr>
      <vt:lpstr>Evidens og viden om effekter </vt:lpstr>
      <vt:lpstr>Forskningsbaseret viden om forskellige spørgsmål </vt:lpstr>
      <vt:lpstr>Ikke kun den snævre forståelse af evidens </vt:lpstr>
      <vt:lpstr>Tre trin til at vurdere viden om dagtilbud</vt:lpstr>
      <vt:lpstr>1. trin: vurdering af forskningens kvalitet   </vt:lpstr>
      <vt:lpstr>2. trin: Vurdering af forskningens anvendelighed  </vt:lpstr>
      <vt:lpstr>3. trin: Understøt en forskningsinspireret pædagogisk praksis  </vt:lpstr>
      <vt:lpstr>Vil du vide mere om forskning og evidens?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Kathrine Raunkjær</dc:creator>
  <cp:lastModifiedBy>Maria Margrethe Hestbech</cp:lastModifiedBy>
  <cp:revision>141</cp:revision>
  <cp:lastPrinted>2017-06-19T08:00:16Z</cp:lastPrinted>
  <dcterms:created xsi:type="dcterms:W3CDTF">2017-04-25T13:34:17Z</dcterms:created>
  <dcterms:modified xsi:type="dcterms:W3CDTF">2023-04-02T16:57:44Z</dcterms:modified>
</cp:coreProperties>
</file>