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customizations.xml" ContentType="application/vnd.ms-word.keyMapCustomization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E477E7C" w14:textId="77777777" w:rsidR="002C3579" w:rsidRPr="00F92EF1" w:rsidRDefault="001A1248">
      <w:pPr>
        <w:spacing w:before="70" w:line="0" w:lineRule="atLeast"/>
        <w:contextualSpacing/>
        <w:rPr>
          <w:rFonts w:ascii="Times New Roman" w:hAnsi="Times New Roman"/>
          <w:caps/>
          <w:sz w:val="32"/>
        </w:rPr>
      </w:pPr>
      <w:r w:rsidRPr="00F92EF1">
        <w:rPr>
          <w:rFonts w:ascii="Times New Roman" w:hAnsi="Times New Roman"/>
          <w:caps/>
          <w:sz w:val="32"/>
        </w:rPr>
        <w:t>EJERBOG</w:t>
      </w:r>
    </w:p>
    <w:p w14:paraId="4E477E7D" w14:textId="3865AA6E" w:rsidR="002C3579" w:rsidRPr="00F92EF1" w:rsidRDefault="00CB7453">
      <w:pPr>
        <w:spacing w:before="70" w:line="0" w:lineRule="atLeast"/>
        <w:contextualSpacing/>
        <w:rPr>
          <w:rFonts w:ascii="Times New Roman" w:hAnsi="Times New Roman"/>
          <w:caps/>
          <w:sz w:val="32"/>
        </w:rPr>
      </w:pPr>
      <w:r w:rsidRPr="00F92EF1">
        <w:rPr>
          <w:rFonts w:ascii="Times New Roman" w:hAnsi="Times New Roman"/>
          <w:caps/>
          <w:sz w:val="32"/>
        </w:rPr>
        <w:fldChar w:fldCharType="begin">
          <w:ffData>
            <w:name w:val=""/>
            <w:enabled/>
            <w:calcOnExit w:val="0"/>
            <w:textInput>
              <w:default w:val="[SELSKABETS NAVN]"/>
            </w:textInput>
          </w:ffData>
        </w:fldChar>
      </w:r>
      <w:r w:rsidRPr="00F92EF1">
        <w:rPr>
          <w:rFonts w:ascii="Times New Roman" w:hAnsi="Times New Roman"/>
          <w:caps/>
          <w:sz w:val="32"/>
        </w:rPr>
        <w:instrText xml:space="preserve"> FORMTEXT </w:instrText>
      </w:r>
      <w:r w:rsidRPr="00F92EF1">
        <w:rPr>
          <w:rFonts w:ascii="Times New Roman" w:hAnsi="Times New Roman"/>
          <w:caps/>
          <w:sz w:val="32"/>
        </w:rPr>
      </w:r>
      <w:r w:rsidRPr="00F92EF1">
        <w:rPr>
          <w:rFonts w:ascii="Times New Roman" w:hAnsi="Times New Roman"/>
          <w:caps/>
          <w:sz w:val="32"/>
        </w:rPr>
        <w:fldChar w:fldCharType="separate"/>
      </w:r>
      <w:r w:rsidRPr="00F92EF1">
        <w:rPr>
          <w:rFonts w:ascii="Times New Roman" w:hAnsi="Times New Roman"/>
          <w:caps/>
          <w:noProof/>
          <w:sz w:val="32"/>
        </w:rPr>
        <w:t>[SELSKABETS NAVN]</w:t>
      </w:r>
      <w:r w:rsidRPr="00F92EF1">
        <w:rPr>
          <w:rFonts w:ascii="Times New Roman" w:hAnsi="Times New Roman"/>
          <w:caps/>
          <w:sz w:val="32"/>
        </w:rPr>
        <w:fldChar w:fldCharType="end"/>
      </w:r>
      <w:r w:rsidR="00246DD1">
        <w:rPr>
          <w:rFonts w:ascii="Times New Roman" w:hAnsi="Times New Roman"/>
          <w:caps/>
          <w:sz w:val="32"/>
        </w:rPr>
        <w:t xml:space="preserve"> A/S</w:t>
      </w:r>
    </w:p>
    <w:p w14:paraId="4E477E7E" w14:textId="77777777" w:rsidR="002C3579" w:rsidRPr="00F92EF1" w:rsidRDefault="001A1248">
      <w:pPr>
        <w:spacing w:before="70" w:line="0" w:lineRule="atLeast"/>
        <w:contextualSpacing/>
        <w:rPr>
          <w:rFonts w:ascii="Times New Roman" w:hAnsi="Times New Roman"/>
          <w:caps/>
          <w:sz w:val="32"/>
        </w:rPr>
      </w:pPr>
      <w:r w:rsidRPr="00F92EF1">
        <w:rPr>
          <w:rFonts w:ascii="Times New Roman" w:hAnsi="Times New Roman"/>
          <w:caps/>
          <w:sz w:val="32"/>
        </w:rPr>
        <w:t xml:space="preserve">CVR-nummer </w:t>
      </w:r>
      <w:r w:rsidRPr="00F92EF1">
        <w:rPr>
          <w:rFonts w:ascii="Times New Roman" w:hAnsi="Times New Roman"/>
          <w:caps/>
          <w:sz w:val="32"/>
        </w:rPr>
        <w:fldChar w:fldCharType="begin">
          <w:ffData>
            <w:name w:val="Text2"/>
            <w:enabled/>
            <w:calcOnExit w:val="0"/>
            <w:textInput>
              <w:default w:val="[ * ]"/>
            </w:textInput>
          </w:ffData>
        </w:fldChar>
      </w:r>
      <w:r w:rsidRPr="00F92EF1">
        <w:rPr>
          <w:rFonts w:ascii="Times New Roman" w:hAnsi="Times New Roman"/>
          <w:caps/>
          <w:sz w:val="32"/>
        </w:rPr>
        <w:instrText xml:space="preserve"> FORMTEXT </w:instrText>
      </w:r>
      <w:r w:rsidRPr="00F92EF1">
        <w:rPr>
          <w:rFonts w:ascii="Times New Roman" w:hAnsi="Times New Roman"/>
          <w:caps/>
          <w:sz w:val="32"/>
        </w:rPr>
      </w:r>
      <w:r w:rsidRPr="00F92EF1">
        <w:rPr>
          <w:rFonts w:ascii="Times New Roman" w:hAnsi="Times New Roman"/>
          <w:caps/>
          <w:sz w:val="32"/>
        </w:rPr>
        <w:fldChar w:fldCharType="separate"/>
      </w:r>
      <w:r w:rsidRPr="00F92EF1">
        <w:rPr>
          <w:rFonts w:ascii="Times New Roman" w:hAnsi="Times New Roman"/>
          <w:caps/>
          <w:noProof/>
          <w:sz w:val="32"/>
        </w:rPr>
        <w:t>[ * ]</w:t>
      </w:r>
      <w:r w:rsidRPr="00F92EF1">
        <w:rPr>
          <w:rFonts w:ascii="Times New Roman" w:hAnsi="Times New Roman"/>
          <w:caps/>
          <w:sz w:val="32"/>
        </w:rPr>
        <w:fldChar w:fldCharType="end"/>
      </w:r>
    </w:p>
    <w:p w14:paraId="4E477E7F" w14:textId="77777777" w:rsidR="002C3579" w:rsidRPr="00F92EF1" w:rsidRDefault="001A1248">
      <w:pPr>
        <w:pStyle w:val="DSBodyText2"/>
        <w:rPr>
          <w:b/>
          <w:caps/>
        </w:rPr>
      </w:pPr>
      <w:r w:rsidRPr="00F92EF1">
        <w:rPr>
          <w:b/>
          <w:caps/>
        </w:rPr>
        <w:t>Selskabslovens § 50 (med storaktionæroplysninger, jf. selskabslovens § 56)</w:t>
      </w:r>
    </w:p>
    <w:p w14:paraId="4E477E80" w14:textId="77777777" w:rsidR="002C3579" w:rsidRPr="00F92EF1" w:rsidRDefault="001A1248">
      <w:pPr>
        <w:pStyle w:val="DSBodyText2"/>
      </w:pPr>
      <w:r w:rsidRPr="00F92EF1">
        <w:t>Der er ikke udstedt ejerbeviser.</w:t>
      </w:r>
    </w:p>
    <w:p w14:paraId="1F2B6B3A" w14:textId="454FC158" w:rsidR="00733C9D" w:rsidRDefault="00733C9D" w:rsidP="00733C9D">
      <w:pPr>
        <w:pStyle w:val="ParadigmeKommentar"/>
      </w:pPr>
      <w:r>
        <w:t>[Dette er et juridisk paradigmedokument udarbejdet af Kromann Reumert. Paradigmet indgår som en del af et større vejledningskompleks til brug for kommuners stiftelse af aktieselskaber, der skal drive lokalplejehjem i overensstemmelse med lov om lokalplejehjem. Der henvises derfor i det følgende løbende til øvrige relevante vejledninger.</w:t>
      </w:r>
      <w:r w:rsidRPr="001366CF">
        <w:t xml:space="preserve"> </w:t>
      </w:r>
      <w:r>
        <w:t>Paradigmet indeholder desuden juridiske begreber, lovhenvisninger mv. og kræver konkret stillingtagen og tilpasning, og det anbefales derfor, at der søges juridisk rådgivning i forbindelse med tilpasningen.]</w:t>
      </w:r>
    </w:p>
    <w:p w14:paraId="18581E34" w14:textId="7AA4E26F" w:rsidR="00D54B95" w:rsidRDefault="00D54B95" w:rsidP="001612BC">
      <w:pPr>
        <w:pStyle w:val="ParadigmeKommentar"/>
      </w:pPr>
      <w:r w:rsidRPr="00806C79">
        <w:t>[Husk at slette alle vejledende kommentarer.]</w:t>
      </w:r>
    </w:p>
    <w:p w14:paraId="17E5E518" w14:textId="1D35DAE7" w:rsidR="005E2C28" w:rsidRPr="00F92EF1" w:rsidRDefault="001612BC" w:rsidP="001612BC">
      <w:pPr>
        <w:pStyle w:val="ParadigmeKommentar"/>
      </w:pPr>
      <w:r w:rsidRPr="00F92EF1">
        <w:t>[</w:t>
      </w:r>
      <w:r w:rsidR="00772B4D" w:rsidRPr="00772B4D">
        <w:t>Formålet med ejerbogen er at skabe klarhed om, hvem selskabets ejer</w:t>
      </w:r>
      <w:r w:rsidR="00256D82">
        <w:t>(</w:t>
      </w:r>
      <w:r w:rsidR="00772B4D" w:rsidRPr="00772B4D">
        <w:t>e</w:t>
      </w:r>
      <w:r w:rsidR="00256D82">
        <w:t>)</w:t>
      </w:r>
      <w:r w:rsidR="00772B4D" w:rsidRPr="00772B4D">
        <w:t xml:space="preserve"> er</w:t>
      </w:r>
      <w:r w:rsidRPr="00F92EF1">
        <w:t>.</w:t>
      </w:r>
    </w:p>
    <w:p w14:paraId="09FA53A7" w14:textId="77777777" w:rsidR="006A0BA5" w:rsidRPr="00F92EF1" w:rsidRDefault="005E2C28" w:rsidP="001612BC">
      <w:pPr>
        <w:pStyle w:val="ParadigmeKommentar"/>
      </w:pPr>
      <w:r w:rsidRPr="00F92EF1">
        <w:t xml:space="preserve">Ejerbogen skal iht. selskabslovens § 52 </w:t>
      </w:r>
      <w:r w:rsidR="006A0BA5" w:rsidRPr="00F92EF1">
        <w:t>indeholde oplysninger om:</w:t>
      </w:r>
    </w:p>
    <w:p w14:paraId="5F00DA84" w14:textId="7D2CCCF9" w:rsidR="006A0BA5" w:rsidRPr="00F92EF1" w:rsidRDefault="00B90C8A" w:rsidP="00C07656">
      <w:pPr>
        <w:pStyle w:val="ParadigmeKommentar"/>
        <w:numPr>
          <w:ilvl w:val="0"/>
          <w:numId w:val="41"/>
        </w:numPr>
        <w:spacing w:after="0"/>
      </w:pPr>
      <w:r>
        <w:t>Aktionærens</w:t>
      </w:r>
      <w:r w:rsidR="006A0BA5" w:rsidRPr="00F92EF1">
        <w:t xml:space="preserve"> samlede beholdning af </w:t>
      </w:r>
      <w:r w:rsidR="00611ED3">
        <w:t>aktier</w:t>
      </w:r>
      <w:r w:rsidR="006A0BA5" w:rsidRPr="00F92EF1">
        <w:t>.</w:t>
      </w:r>
    </w:p>
    <w:p w14:paraId="3ECBD96A" w14:textId="691F1EFC" w:rsidR="006A0BA5" w:rsidRPr="00F92EF1" w:rsidRDefault="00B90C8A" w:rsidP="00C07656">
      <w:pPr>
        <w:pStyle w:val="ParadigmeKommentar"/>
        <w:numPr>
          <w:ilvl w:val="0"/>
          <w:numId w:val="41"/>
        </w:numPr>
        <w:spacing w:after="0"/>
      </w:pPr>
      <w:r>
        <w:t>Aktionærens</w:t>
      </w:r>
      <w:r w:rsidR="006E7EA8" w:rsidRPr="00F92EF1">
        <w:t xml:space="preserve"> </w:t>
      </w:r>
      <w:r w:rsidR="006A0BA5" w:rsidRPr="00F92EF1">
        <w:t xml:space="preserve">og panthavers navn og bopæl og for virksomheder navn, </w:t>
      </w:r>
      <w:r w:rsidR="00AD7125">
        <w:t>CVR</w:t>
      </w:r>
      <w:r w:rsidR="006A0BA5" w:rsidRPr="00F92EF1">
        <w:t>-n</w:t>
      </w:r>
      <w:r w:rsidR="00AD7125">
        <w:t>r.</w:t>
      </w:r>
      <w:r w:rsidR="006A0BA5" w:rsidRPr="00F92EF1">
        <w:t xml:space="preserve"> og hjemsted.</w:t>
      </w:r>
    </w:p>
    <w:p w14:paraId="2D607AB8" w14:textId="69F48961" w:rsidR="006A0BA5" w:rsidRPr="00F92EF1" w:rsidRDefault="006A0BA5" w:rsidP="00C07656">
      <w:pPr>
        <w:pStyle w:val="ParadigmeKommentar"/>
        <w:numPr>
          <w:ilvl w:val="0"/>
          <w:numId w:val="41"/>
        </w:numPr>
        <w:spacing w:after="0"/>
      </w:pPr>
      <w:r w:rsidRPr="00F92EF1">
        <w:t xml:space="preserve">Dato for erhvervelse, afhændelse eller pantsætning, herunder </w:t>
      </w:r>
      <w:r w:rsidR="00611ED3">
        <w:t>aktiernes</w:t>
      </w:r>
      <w:r w:rsidR="00611ED3" w:rsidRPr="00F92EF1">
        <w:t xml:space="preserve"> </w:t>
      </w:r>
      <w:r w:rsidRPr="00F92EF1">
        <w:t>størrelse.</w:t>
      </w:r>
    </w:p>
    <w:p w14:paraId="45988572" w14:textId="00F64B1F" w:rsidR="001612BC" w:rsidRPr="00F92EF1" w:rsidRDefault="006A0BA5" w:rsidP="00C07656">
      <w:pPr>
        <w:pStyle w:val="ParadigmeKommentar"/>
        <w:numPr>
          <w:ilvl w:val="0"/>
          <w:numId w:val="41"/>
        </w:numPr>
        <w:spacing w:after="0"/>
      </w:pPr>
      <w:r w:rsidRPr="00F92EF1">
        <w:t xml:space="preserve">De stemmerettigheder, der er knyttet til </w:t>
      </w:r>
      <w:r w:rsidR="00611ED3">
        <w:t>aktierne</w:t>
      </w:r>
      <w:r w:rsidRPr="00F92EF1">
        <w:t>.</w:t>
      </w:r>
      <w:r w:rsidR="001612BC" w:rsidRPr="00F92EF1">
        <w:t>]</w:t>
      </w:r>
      <w:r w:rsidR="00C07656">
        <w:br/>
      </w:r>
    </w:p>
    <w:tbl>
      <w:tblPr>
        <w:tblStyle w:val="Tabel-Gitter"/>
        <w:tblW w:w="14596" w:type="dxa"/>
        <w:tblLayout w:type="fixed"/>
        <w:tblLook w:val="04A0" w:firstRow="1" w:lastRow="0" w:firstColumn="1" w:lastColumn="0" w:noHBand="0" w:noVBand="1"/>
      </w:tblPr>
      <w:tblGrid>
        <w:gridCol w:w="1408"/>
        <w:gridCol w:w="2126"/>
        <w:gridCol w:w="3827"/>
        <w:gridCol w:w="1560"/>
        <w:gridCol w:w="1504"/>
        <w:gridCol w:w="2606"/>
        <w:gridCol w:w="1565"/>
      </w:tblGrid>
      <w:tr w:rsidR="002C3579" w:rsidRPr="00F92EF1" w14:paraId="4E477E8C" w14:textId="77777777">
        <w:tc>
          <w:tcPr>
            <w:tcW w:w="1408" w:type="dxa"/>
            <w:tcBorders>
              <w:bottom w:val="single" w:sz="4" w:space="0" w:color="auto"/>
            </w:tcBorders>
            <w:shd w:val="clear" w:color="auto" w:fill="003C46"/>
            <w:tcMar>
              <w:top w:w="57" w:type="dxa"/>
              <w:bottom w:w="57" w:type="dxa"/>
            </w:tcMar>
          </w:tcPr>
          <w:p w14:paraId="4E477E83" w14:textId="1643BB7A" w:rsidR="002C3579" w:rsidRPr="00F92EF1" w:rsidRDefault="001A1248">
            <w:pPr>
              <w:rPr>
                <w:rFonts w:cs="Arial"/>
                <w:b/>
                <w:color w:val="FFFFFF" w:themeColor="background1"/>
              </w:rPr>
            </w:pPr>
            <w:r w:rsidRPr="00F92EF1">
              <w:rPr>
                <w:rFonts w:cs="Arial"/>
                <w:b/>
                <w:color w:val="FFFFFF" w:themeColor="background1"/>
              </w:rPr>
              <w:t xml:space="preserve">Besidderens antal </w:t>
            </w:r>
            <w:r w:rsidR="00611ED3">
              <w:rPr>
                <w:rFonts w:cs="Arial"/>
                <w:b/>
                <w:color w:val="FFFFFF" w:themeColor="background1"/>
              </w:rPr>
              <w:t>aktier</w:t>
            </w:r>
          </w:p>
          <w:p w14:paraId="4E477E84" w14:textId="3DD02DFD" w:rsidR="002C3579" w:rsidRPr="00F92EF1" w:rsidRDefault="002C3579" w:rsidP="000D3685">
            <w:pPr>
              <w:pStyle w:val="ParadigmeKommentar"/>
              <w:rPr>
                <w:rFonts w:cs="Arial"/>
                <w:color w:val="FFFFFF" w:themeColor="background1"/>
              </w:rPr>
            </w:pPr>
          </w:p>
        </w:tc>
        <w:tc>
          <w:tcPr>
            <w:tcW w:w="2126" w:type="dxa"/>
            <w:tcBorders>
              <w:bottom w:val="single" w:sz="4" w:space="0" w:color="auto"/>
            </w:tcBorders>
            <w:shd w:val="clear" w:color="auto" w:fill="003C46"/>
            <w:tcMar>
              <w:top w:w="57" w:type="dxa"/>
              <w:bottom w:w="57" w:type="dxa"/>
            </w:tcMar>
          </w:tcPr>
          <w:p w14:paraId="4E477E85" w14:textId="19489218" w:rsidR="002C3579" w:rsidRPr="00F92EF1" w:rsidRDefault="00611ED3">
            <w:pPr>
              <w:rPr>
                <w:rFonts w:cs="Arial"/>
                <w:color w:val="FFFFFF" w:themeColor="background1"/>
              </w:rPr>
            </w:pPr>
            <w:r>
              <w:rPr>
                <w:rFonts w:cs="Arial"/>
                <w:b/>
                <w:color w:val="FFFFFF" w:themeColor="background1"/>
              </w:rPr>
              <w:t>Aktie</w:t>
            </w:r>
            <w:r w:rsidRPr="00F92EF1">
              <w:rPr>
                <w:rFonts w:cs="Arial"/>
                <w:b/>
                <w:color w:val="FFFFFF" w:themeColor="background1"/>
              </w:rPr>
              <w:t xml:space="preserve">beløb </w:t>
            </w:r>
            <w:r w:rsidR="001A1248" w:rsidRPr="00F92EF1">
              <w:rPr>
                <w:rFonts w:cs="Arial"/>
                <w:b/>
                <w:color w:val="FFFFFF" w:themeColor="background1"/>
              </w:rPr>
              <w:t>(DKK) og stemmeret</w:t>
            </w:r>
          </w:p>
        </w:tc>
        <w:tc>
          <w:tcPr>
            <w:tcW w:w="3827" w:type="dxa"/>
            <w:tcBorders>
              <w:bottom w:val="single" w:sz="4" w:space="0" w:color="auto"/>
            </w:tcBorders>
            <w:shd w:val="clear" w:color="auto" w:fill="003C46"/>
            <w:tcMar>
              <w:top w:w="57" w:type="dxa"/>
              <w:bottom w:w="57" w:type="dxa"/>
            </w:tcMar>
          </w:tcPr>
          <w:p w14:paraId="4E477E86" w14:textId="4825589C" w:rsidR="002C3579" w:rsidRPr="00F92EF1" w:rsidRDefault="00287B15">
            <w:pPr>
              <w:rPr>
                <w:rFonts w:cs="Arial"/>
                <w:color w:val="FFFFFF" w:themeColor="background1"/>
              </w:rPr>
            </w:pPr>
            <w:r>
              <w:rPr>
                <w:b/>
                <w:color w:val="FFFFFF" w:themeColor="background1"/>
              </w:rPr>
              <w:t>Aktionær</w:t>
            </w:r>
            <w:r w:rsidRPr="00F92EF1">
              <w:rPr>
                <w:b/>
                <w:color w:val="FFFFFF" w:themeColor="background1"/>
              </w:rPr>
              <w:t>ens</w:t>
            </w:r>
            <w:r w:rsidR="001A1248" w:rsidRPr="00F92EF1">
              <w:rPr>
                <w:b/>
                <w:color w:val="FFFFFF" w:themeColor="background1"/>
              </w:rPr>
              <w:t>/besidderens navn og bopæl / hjemsted og CVR-nr.</w:t>
            </w:r>
          </w:p>
        </w:tc>
        <w:tc>
          <w:tcPr>
            <w:tcW w:w="1560" w:type="dxa"/>
            <w:tcBorders>
              <w:bottom w:val="single" w:sz="4" w:space="0" w:color="auto"/>
            </w:tcBorders>
            <w:shd w:val="clear" w:color="auto" w:fill="003C46"/>
            <w:tcMar>
              <w:top w:w="57" w:type="dxa"/>
              <w:bottom w:w="57" w:type="dxa"/>
            </w:tcMar>
          </w:tcPr>
          <w:p w14:paraId="4E477E87" w14:textId="77777777" w:rsidR="002C3579" w:rsidRPr="00F92EF1" w:rsidRDefault="001A1248">
            <w:pPr>
              <w:rPr>
                <w:rFonts w:cs="Arial"/>
                <w:color w:val="FFFFFF" w:themeColor="background1"/>
              </w:rPr>
            </w:pPr>
            <w:r w:rsidRPr="00F92EF1">
              <w:rPr>
                <w:rFonts w:cs="Arial"/>
                <w:b/>
                <w:color w:val="FFFFFF" w:themeColor="background1"/>
              </w:rPr>
              <w:t xml:space="preserve">Dato for </w:t>
            </w:r>
            <w:proofErr w:type="spellStart"/>
            <w:r w:rsidRPr="00F92EF1">
              <w:rPr>
                <w:rFonts w:cs="Arial"/>
                <w:b/>
                <w:color w:val="FFFFFF" w:themeColor="background1"/>
              </w:rPr>
              <w:t>er-hvervelse</w:t>
            </w:r>
            <w:proofErr w:type="spellEnd"/>
            <w:r w:rsidRPr="00F92EF1">
              <w:rPr>
                <w:rFonts w:cs="Arial"/>
                <w:b/>
                <w:color w:val="FFFFFF" w:themeColor="background1"/>
              </w:rPr>
              <w:t xml:space="preserve">, </w:t>
            </w:r>
            <w:proofErr w:type="spellStart"/>
            <w:r w:rsidRPr="00F92EF1">
              <w:rPr>
                <w:rFonts w:cs="Arial"/>
                <w:b/>
                <w:color w:val="FFFFFF" w:themeColor="background1"/>
              </w:rPr>
              <w:t>af-hændelse</w:t>
            </w:r>
            <w:proofErr w:type="spellEnd"/>
            <w:r w:rsidRPr="00F92EF1">
              <w:rPr>
                <w:rFonts w:cs="Arial"/>
                <w:b/>
                <w:color w:val="FFFFFF" w:themeColor="background1"/>
              </w:rPr>
              <w:t xml:space="preserve"> eller pantsætning</w:t>
            </w:r>
          </w:p>
        </w:tc>
        <w:tc>
          <w:tcPr>
            <w:tcW w:w="1504" w:type="dxa"/>
            <w:tcBorders>
              <w:bottom w:val="single" w:sz="4" w:space="0" w:color="auto"/>
            </w:tcBorders>
            <w:shd w:val="clear" w:color="auto" w:fill="003C46"/>
            <w:tcMar>
              <w:top w:w="57" w:type="dxa"/>
              <w:bottom w:w="57" w:type="dxa"/>
            </w:tcMar>
          </w:tcPr>
          <w:p w14:paraId="4E477E88" w14:textId="77777777" w:rsidR="002C3579" w:rsidRPr="00F92EF1" w:rsidRDefault="001A1248">
            <w:pPr>
              <w:rPr>
                <w:rFonts w:cs="Arial"/>
                <w:color w:val="FFFFFF" w:themeColor="background1"/>
              </w:rPr>
            </w:pPr>
            <w:r w:rsidRPr="00F92EF1">
              <w:rPr>
                <w:rFonts w:cs="Arial"/>
                <w:b/>
                <w:color w:val="FFFFFF" w:themeColor="background1"/>
              </w:rPr>
              <w:t>Noteringsdato</w:t>
            </w:r>
          </w:p>
        </w:tc>
        <w:tc>
          <w:tcPr>
            <w:tcW w:w="2606" w:type="dxa"/>
            <w:tcBorders>
              <w:bottom w:val="single" w:sz="4" w:space="0" w:color="auto"/>
            </w:tcBorders>
            <w:shd w:val="clear" w:color="auto" w:fill="003C46"/>
            <w:tcMar>
              <w:top w:w="57" w:type="dxa"/>
              <w:bottom w:w="57" w:type="dxa"/>
            </w:tcMar>
          </w:tcPr>
          <w:p w14:paraId="4E477E89" w14:textId="26565906" w:rsidR="002C3579" w:rsidRPr="00F92EF1" w:rsidRDefault="001A1248">
            <w:pPr>
              <w:rPr>
                <w:rFonts w:cs="Arial"/>
                <w:color w:val="FFFFFF" w:themeColor="background1"/>
              </w:rPr>
            </w:pPr>
            <w:r w:rsidRPr="00F92EF1">
              <w:rPr>
                <w:rFonts w:cs="Arial"/>
                <w:b/>
                <w:color w:val="FFFFFF" w:themeColor="background1"/>
              </w:rPr>
              <w:t xml:space="preserve">Anmærkninger </w:t>
            </w:r>
          </w:p>
        </w:tc>
        <w:tc>
          <w:tcPr>
            <w:tcW w:w="1565" w:type="dxa"/>
            <w:tcBorders>
              <w:bottom w:val="single" w:sz="4" w:space="0" w:color="auto"/>
            </w:tcBorders>
            <w:shd w:val="clear" w:color="auto" w:fill="003C46"/>
            <w:tcMar>
              <w:top w:w="57" w:type="dxa"/>
              <w:bottom w:w="57" w:type="dxa"/>
            </w:tcMar>
          </w:tcPr>
          <w:p w14:paraId="4E477E8A" w14:textId="77777777" w:rsidR="002C3579" w:rsidRPr="00F92EF1" w:rsidRDefault="001A1248">
            <w:pPr>
              <w:rPr>
                <w:rFonts w:cs="Arial"/>
                <w:b/>
                <w:color w:val="FFFFFF" w:themeColor="background1"/>
              </w:rPr>
            </w:pPr>
            <w:r w:rsidRPr="00F92EF1">
              <w:rPr>
                <w:rFonts w:cs="Arial"/>
                <w:b/>
                <w:color w:val="FFFFFF" w:themeColor="background1"/>
              </w:rPr>
              <w:t>Besiddelses-grænser efter selskabslovens § 55</w:t>
            </w:r>
          </w:p>
          <w:p w14:paraId="4E477E8B" w14:textId="21908F3B" w:rsidR="002C3579" w:rsidRPr="00651D96" w:rsidRDefault="001A1248" w:rsidP="000D3685">
            <w:pPr>
              <w:pStyle w:val="ParadigmeKommentar"/>
            </w:pPr>
            <w:r w:rsidRPr="000D3685">
              <w:t xml:space="preserve">[Se </w:t>
            </w:r>
            <w:r w:rsidR="004E73CC" w:rsidRPr="000D3685" w:rsidDel="00651D96">
              <w:t>*</w:t>
            </w:r>
            <w:r w:rsidR="004E73CC" w:rsidRPr="000D3685">
              <w:t>-note nedenfor</w:t>
            </w:r>
            <w:r w:rsidRPr="000D3685">
              <w:t>]</w:t>
            </w:r>
          </w:p>
        </w:tc>
      </w:tr>
      <w:tr w:rsidR="002C3579" w:rsidRPr="00F92EF1" w14:paraId="4E477E97" w14:textId="77777777">
        <w:tc>
          <w:tcPr>
            <w:tcW w:w="1408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8D" w14:textId="436ECF52" w:rsidR="002C3579" w:rsidRPr="00F92EF1" w:rsidRDefault="00C74AFC">
            <w:pPr>
              <w:rPr>
                <w:rFonts w:cs="Arial"/>
              </w:rPr>
            </w:pPr>
            <w:r w:rsidRPr="00F92EF1">
              <w:fldChar w:fldCharType="begin">
                <w:ffData>
                  <w:name w:val="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Pr="00F92EF1">
              <w:instrText xml:space="preserve"> FORMTEXT </w:instrText>
            </w:r>
            <w:r w:rsidRPr="00F92EF1">
              <w:fldChar w:fldCharType="separate"/>
            </w:r>
            <w:r w:rsidRPr="00F92EF1">
              <w:rPr>
                <w:noProof/>
              </w:rPr>
              <w:t>[*]</w:t>
            </w:r>
            <w:r w:rsidRPr="00F92EF1">
              <w:fldChar w:fldCharType="end"/>
            </w:r>
          </w:p>
        </w:tc>
        <w:tc>
          <w:tcPr>
            <w:tcW w:w="2126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8E" w14:textId="59EB60EA" w:rsidR="002C3579" w:rsidRPr="00F92EF1" w:rsidRDefault="00C74AFC">
            <w:pPr>
              <w:spacing w:after="260"/>
              <w:rPr>
                <w:rFonts w:cs="Arial"/>
              </w:rPr>
            </w:pPr>
            <w:r w:rsidRPr="00F92EF1">
              <w:fldChar w:fldCharType="begin">
                <w:ffData>
                  <w:name w:val="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Pr="00F92EF1">
              <w:instrText xml:space="preserve"> FORMTEXT </w:instrText>
            </w:r>
            <w:r w:rsidRPr="00F92EF1">
              <w:fldChar w:fldCharType="separate"/>
            </w:r>
            <w:r w:rsidRPr="00F92EF1">
              <w:rPr>
                <w:noProof/>
              </w:rPr>
              <w:t>[*]</w:t>
            </w:r>
            <w:r w:rsidRPr="00F92EF1">
              <w:fldChar w:fldCharType="end"/>
            </w:r>
          </w:p>
        </w:tc>
        <w:tc>
          <w:tcPr>
            <w:tcW w:w="3827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0AACF9DA" w14:textId="79022CBF" w:rsidR="00C74AFC" w:rsidRPr="00F92EF1" w:rsidRDefault="00287B15">
            <w:r>
              <w:fldChar w:fldCharType="begin">
                <w:ffData>
                  <w:name w:val=""/>
                  <w:enabled/>
                  <w:calcOnExit w:val="0"/>
                  <w:textInput>
                    <w:default w:val="[Aktionærens navn]"/>
                  </w:textInput>
                </w:ffData>
              </w:fldChar>
            </w:r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[Aktionærens navn]</w:t>
            </w:r>
            <w:r>
              <w:fldChar w:fldCharType="end"/>
            </w:r>
          </w:p>
          <w:p w14:paraId="4E477E90" w14:textId="13C9F8B1" w:rsidR="002C3579" w:rsidRPr="00F92EF1" w:rsidRDefault="001A1248">
            <w:pPr>
              <w:rPr>
                <w:rFonts w:cs="Arial"/>
              </w:rPr>
            </w:pPr>
            <w:r w:rsidRPr="00F92EF1">
              <w:rPr>
                <w:rFonts w:cs="Arial"/>
              </w:rPr>
              <w:t xml:space="preserve">CVR-nr. </w:t>
            </w:r>
            <w:r w:rsidR="00C74AFC" w:rsidRPr="00F92EF1">
              <w:fldChar w:fldCharType="begin">
                <w:ffData>
                  <w:name w:val="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="00C74AFC" w:rsidRPr="00F92EF1">
              <w:instrText xml:space="preserve"> FORMTEXT </w:instrText>
            </w:r>
            <w:r w:rsidR="00C74AFC" w:rsidRPr="00F92EF1">
              <w:fldChar w:fldCharType="separate"/>
            </w:r>
            <w:r w:rsidR="00C74AFC" w:rsidRPr="00F92EF1">
              <w:rPr>
                <w:noProof/>
              </w:rPr>
              <w:t>[*]</w:t>
            </w:r>
            <w:r w:rsidR="00C74AFC" w:rsidRPr="00F92EF1">
              <w:fldChar w:fldCharType="end"/>
            </w:r>
          </w:p>
          <w:p w14:paraId="4E477E91" w14:textId="69DE1391" w:rsidR="002C3579" w:rsidRPr="00F92EF1" w:rsidRDefault="00287B15">
            <w:pPr>
              <w:rPr>
                <w:rFonts w:cs="Arial"/>
              </w:rPr>
            </w:pPr>
            <w:r>
              <w:fldChar w:fldCharType="begin">
                <w:ffData>
                  <w:name w:val=""/>
                  <w:enabled/>
                  <w:calcOnExit w:val="0"/>
                  <w:textInput>
                    <w:default w:val="[Aktionærens adresse]"/>
                  </w:textInput>
                </w:ffData>
              </w:fldChar>
            </w:r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[Aktionærens adresse]</w:t>
            </w:r>
            <w:r>
              <w:fldChar w:fldCharType="end"/>
            </w:r>
          </w:p>
          <w:p w14:paraId="4E477E92" w14:textId="43E75A19" w:rsidR="002C3579" w:rsidRPr="00F92EF1" w:rsidRDefault="002C3579">
            <w:pPr>
              <w:rPr>
                <w:rFonts w:cs="Arial"/>
              </w:rPr>
            </w:pPr>
          </w:p>
        </w:tc>
        <w:tc>
          <w:tcPr>
            <w:tcW w:w="1560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93" w14:textId="0E094796" w:rsidR="002C3579" w:rsidRPr="00F92EF1" w:rsidRDefault="00C74AFC">
            <w:pPr>
              <w:rPr>
                <w:rFonts w:cs="Arial"/>
              </w:rPr>
            </w:pPr>
            <w:r w:rsidRPr="00F92EF1">
              <w:rPr>
                <w:rFonts w:cs="Arial"/>
              </w:rPr>
              <w:fldChar w:fldCharType="begin">
                <w:ffData>
                  <w:name w:val="Text5"/>
                  <w:enabled/>
                  <w:calcOnExit w:val="0"/>
                  <w:textInput>
                    <w:default w:val="[dato, måned, år]"/>
                  </w:textInput>
                </w:ffData>
              </w:fldChar>
            </w:r>
            <w:bookmarkStart w:id="0" w:name="Text5"/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[dato, måned, år]</w:t>
            </w:r>
            <w:r w:rsidRPr="00F92EF1">
              <w:rPr>
                <w:rFonts w:cs="Arial"/>
              </w:rPr>
              <w:fldChar w:fldCharType="end"/>
            </w:r>
            <w:bookmarkEnd w:id="0"/>
          </w:p>
        </w:tc>
        <w:tc>
          <w:tcPr>
            <w:tcW w:w="1504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94" w14:textId="5FE127D1" w:rsidR="002C3579" w:rsidRPr="00F92EF1" w:rsidRDefault="00C74AFC">
            <w:pPr>
              <w:rPr>
                <w:rFonts w:cs="Arial"/>
              </w:rPr>
            </w:pPr>
            <w:r w:rsidRPr="00F92EF1">
              <w:rPr>
                <w:rFonts w:cs="Arial"/>
              </w:rPr>
              <w:fldChar w:fldCharType="begin">
                <w:ffData>
                  <w:name w:val="Text5"/>
                  <w:enabled/>
                  <w:calcOnExit w:val="0"/>
                  <w:textInput>
                    <w:default w:val="[dato, måned, år]"/>
                  </w:textInput>
                </w:ffData>
              </w:fldChar>
            </w:r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[dato, måned, år]</w:t>
            </w:r>
            <w:r w:rsidRPr="00F92EF1">
              <w:rPr>
                <w:rFonts w:cs="Arial"/>
              </w:rPr>
              <w:fldChar w:fldCharType="end"/>
            </w:r>
          </w:p>
        </w:tc>
        <w:tc>
          <w:tcPr>
            <w:tcW w:w="2606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1C012855" w14:textId="77777777" w:rsidR="002C3579" w:rsidRDefault="005E0FFF">
            <w:pPr>
              <w:spacing w:after="260"/>
              <w:rPr>
                <w:rFonts w:cs="Arial"/>
              </w:rPr>
            </w:pPr>
            <w:r w:rsidRPr="00F92EF1">
              <w:rPr>
                <w:rFonts w:cs="Arial"/>
              </w:rPr>
              <w:fldChar w:fldCharType="begin">
                <w:ffData>
                  <w:name w:val=""/>
                  <w:enabled/>
                  <w:calcOnExit w:val="0"/>
                  <w:textInput>
                    <w:default w:val="[Tegnet ved stiftelsen]"/>
                  </w:textInput>
                </w:ffData>
              </w:fldChar>
            </w:r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[Tegnet ved stiftelsen]</w:t>
            </w:r>
            <w:r w:rsidRPr="00F92EF1">
              <w:rPr>
                <w:rFonts w:cs="Arial"/>
              </w:rPr>
              <w:fldChar w:fldCharType="end"/>
            </w:r>
          </w:p>
          <w:p w14:paraId="4E477E95" w14:textId="07A182B6" w:rsidR="00FC490F" w:rsidRPr="00F92EF1" w:rsidRDefault="00611ED3" w:rsidP="00C80FE6">
            <w:pPr>
              <w:spacing w:after="260"/>
              <w:rPr>
                <w:rFonts w:cs="Arial"/>
                <w:i/>
                <w:iCs/>
              </w:rPr>
            </w:pPr>
            <w:r>
              <w:rPr>
                <w:rFonts w:cs="Arial"/>
              </w:rPr>
              <w:t xml:space="preserve">Aktierne </w:t>
            </w:r>
            <w:r w:rsidR="005F5F05">
              <w:rPr>
                <w:rFonts w:cs="Arial"/>
              </w:rPr>
              <w:t xml:space="preserve">kan alene ejes af </w:t>
            </w:r>
            <w:r w:rsidR="001A1248">
              <w:rPr>
                <w:rFonts w:cs="Arial"/>
              </w:rPr>
              <w:t xml:space="preserve">en kommune eller flere </w:t>
            </w:r>
            <w:r w:rsidR="001A1248">
              <w:rPr>
                <w:rFonts w:cs="Arial"/>
              </w:rPr>
              <w:lastRenderedPageBreak/>
              <w:t>kommuner.</w:t>
            </w:r>
            <w:r w:rsidR="00326B2A">
              <w:rPr>
                <w:rFonts w:cs="Arial"/>
              </w:rPr>
              <w:t xml:space="preserve"> </w:t>
            </w:r>
            <w:r w:rsidR="00326B2A">
              <w:rPr>
                <w:rStyle w:val="ParadigmeKommentarChar"/>
                <w:rFonts w:eastAsiaTheme="majorEastAsia"/>
              </w:rPr>
              <w:t xml:space="preserve">[Dette er påkrævet i henhold til § 3 i </w:t>
            </w:r>
            <w:r w:rsidR="00F03289">
              <w:rPr>
                <w:rStyle w:val="ParadigmeKommentarChar"/>
                <w:rFonts w:eastAsiaTheme="majorEastAsia"/>
              </w:rPr>
              <w:t>l</w:t>
            </w:r>
            <w:r w:rsidR="00326B2A">
              <w:rPr>
                <w:rStyle w:val="ParadigmeKommentarChar"/>
                <w:rFonts w:eastAsiaTheme="majorEastAsia"/>
              </w:rPr>
              <w:t>ov om lokalplejehjem.]</w:t>
            </w:r>
            <w:r w:rsidR="00C80FE6" w:rsidRPr="00F92EF1" w:rsidDel="00C80FE6">
              <w:rPr>
                <w:rFonts w:cs="Arial"/>
              </w:rPr>
              <w:t xml:space="preserve"> </w:t>
            </w:r>
          </w:p>
        </w:tc>
        <w:tc>
          <w:tcPr>
            <w:tcW w:w="1565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96" w14:textId="77777777" w:rsidR="002C3579" w:rsidRPr="00F92EF1" w:rsidRDefault="001A1248">
            <w:pPr>
              <w:rPr>
                <w:rFonts w:cs="Arial"/>
              </w:rPr>
            </w:pPr>
            <w:r w:rsidRPr="00F92EF1">
              <w:rPr>
                <w:rFonts w:cs="Arial"/>
              </w:rPr>
              <w:lastRenderedPageBreak/>
              <w:fldChar w:fldCharType="begin">
                <w:ffData>
                  <w:name w:val="Text5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[*]</w:t>
            </w:r>
            <w:r w:rsidRPr="00F92EF1">
              <w:rPr>
                <w:rFonts w:cs="Arial"/>
              </w:rPr>
              <w:fldChar w:fldCharType="end"/>
            </w:r>
            <w:r w:rsidRPr="00F92EF1">
              <w:rPr>
                <w:rFonts w:cs="Arial"/>
              </w:rPr>
              <w:t xml:space="preserve"> %</w:t>
            </w:r>
          </w:p>
        </w:tc>
      </w:tr>
      <w:tr w:rsidR="002C3579" w:rsidRPr="00F92EF1" w14:paraId="4E477EA2" w14:textId="77777777">
        <w:tc>
          <w:tcPr>
            <w:tcW w:w="1408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98" w14:textId="5985A74F" w:rsidR="002C3579" w:rsidRPr="00F92EF1" w:rsidRDefault="00C74AFC">
            <w:pPr>
              <w:rPr>
                <w:rFonts w:cs="Arial"/>
              </w:rPr>
            </w:pPr>
            <w:r w:rsidRPr="00F92EF1">
              <w:fldChar w:fldCharType="begin">
                <w:ffData>
                  <w:name w:val="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Pr="00F92EF1">
              <w:instrText xml:space="preserve"> FORMTEXT </w:instrText>
            </w:r>
            <w:r w:rsidRPr="00F92EF1">
              <w:fldChar w:fldCharType="separate"/>
            </w:r>
            <w:r w:rsidRPr="00F92EF1">
              <w:rPr>
                <w:noProof/>
              </w:rPr>
              <w:t>[*]</w:t>
            </w:r>
            <w:r w:rsidRPr="00F92EF1">
              <w:fldChar w:fldCharType="end"/>
            </w:r>
          </w:p>
        </w:tc>
        <w:tc>
          <w:tcPr>
            <w:tcW w:w="2126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99" w14:textId="03C7929C" w:rsidR="002C3579" w:rsidRPr="00F92EF1" w:rsidRDefault="00C74AFC">
            <w:pPr>
              <w:spacing w:after="260"/>
              <w:rPr>
                <w:rFonts w:cs="Arial"/>
              </w:rPr>
            </w:pPr>
            <w:r w:rsidRPr="00F92EF1">
              <w:fldChar w:fldCharType="begin">
                <w:ffData>
                  <w:name w:val="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Pr="00F92EF1">
              <w:instrText xml:space="preserve"> FORMTEXT </w:instrText>
            </w:r>
            <w:r w:rsidRPr="00F92EF1">
              <w:fldChar w:fldCharType="separate"/>
            </w:r>
            <w:r w:rsidRPr="00F92EF1">
              <w:rPr>
                <w:noProof/>
              </w:rPr>
              <w:t>[*]</w:t>
            </w:r>
            <w:r w:rsidRPr="00F92EF1">
              <w:fldChar w:fldCharType="end"/>
            </w:r>
          </w:p>
        </w:tc>
        <w:tc>
          <w:tcPr>
            <w:tcW w:w="3827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15C8E57D" w14:textId="64BB42E0" w:rsidR="00C74AFC" w:rsidRPr="00F92EF1" w:rsidRDefault="00287B15" w:rsidP="00C74AFC">
            <w:r>
              <w:fldChar w:fldCharType="begin">
                <w:ffData>
                  <w:name w:val=""/>
                  <w:enabled/>
                  <w:calcOnExit w:val="0"/>
                  <w:textInput>
                    <w:default w:val="[Aktionærens navn]"/>
                  </w:textInput>
                </w:ffData>
              </w:fldChar>
            </w:r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[Aktionærens navn]</w:t>
            </w:r>
            <w:r>
              <w:fldChar w:fldCharType="end"/>
            </w:r>
          </w:p>
          <w:p w14:paraId="57189E89" w14:textId="77777777" w:rsidR="00C74AFC" w:rsidRPr="00F92EF1" w:rsidRDefault="00C74AFC" w:rsidP="00C74AFC">
            <w:pPr>
              <w:rPr>
                <w:rFonts w:cs="Arial"/>
              </w:rPr>
            </w:pPr>
            <w:r w:rsidRPr="00F92EF1">
              <w:rPr>
                <w:rFonts w:cs="Arial"/>
              </w:rPr>
              <w:t xml:space="preserve">CVR-nr. </w:t>
            </w:r>
            <w:r w:rsidRPr="00F92EF1">
              <w:fldChar w:fldCharType="begin">
                <w:ffData>
                  <w:name w:val="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Pr="00F92EF1">
              <w:instrText xml:space="preserve"> FORMTEXT </w:instrText>
            </w:r>
            <w:r w:rsidRPr="00F92EF1">
              <w:fldChar w:fldCharType="separate"/>
            </w:r>
            <w:r w:rsidRPr="00F92EF1">
              <w:rPr>
                <w:noProof/>
              </w:rPr>
              <w:t>[*]</w:t>
            </w:r>
            <w:r w:rsidRPr="00F92EF1">
              <w:fldChar w:fldCharType="end"/>
            </w:r>
          </w:p>
          <w:p w14:paraId="6686DB76" w14:textId="737CCDAD" w:rsidR="00C74AFC" w:rsidRPr="00F92EF1" w:rsidRDefault="00287B15" w:rsidP="00C74AFC">
            <w:pPr>
              <w:rPr>
                <w:rFonts w:cs="Arial"/>
              </w:rPr>
            </w:pPr>
            <w:r>
              <w:fldChar w:fldCharType="begin">
                <w:ffData>
                  <w:name w:val=""/>
                  <w:enabled/>
                  <w:calcOnExit w:val="0"/>
                  <w:textInput>
                    <w:default w:val="[Aktionærens adresse]"/>
                  </w:textInput>
                </w:ffData>
              </w:fldChar>
            </w:r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[Aktionærens adresse]</w:t>
            </w:r>
            <w:r>
              <w:fldChar w:fldCharType="end"/>
            </w:r>
          </w:p>
          <w:p w14:paraId="4E477E9D" w14:textId="06F23ADD" w:rsidR="002C3579" w:rsidRPr="00F92EF1" w:rsidRDefault="002C3579">
            <w:pPr>
              <w:rPr>
                <w:rFonts w:cs="Arial"/>
              </w:rPr>
            </w:pPr>
          </w:p>
        </w:tc>
        <w:tc>
          <w:tcPr>
            <w:tcW w:w="1560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9E" w14:textId="241BE403" w:rsidR="002C3579" w:rsidRPr="00F92EF1" w:rsidRDefault="00C74AFC">
            <w:pPr>
              <w:rPr>
                <w:rFonts w:cs="Arial"/>
              </w:rPr>
            </w:pPr>
            <w:r w:rsidRPr="00F92EF1">
              <w:rPr>
                <w:rFonts w:cs="Arial"/>
              </w:rPr>
              <w:fldChar w:fldCharType="begin">
                <w:ffData>
                  <w:name w:val="Text5"/>
                  <w:enabled/>
                  <w:calcOnExit w:val="0"/>
                  <w:textInput>
                    <w:default w:val="[dato, måned, år]"/>
                  </w:textInput>
                </w:ffData>
              </w:fldChar>
            </w:r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[dato, måned, år]</w:t>
            </w:r>
            <w:r w:rsidRPr="00F92EF1">
              <w:rPr>
                <w:rFonts w:cs="Arial"/>
              </w:rPr>
              <w:fldChar w:fldCharType="end"/>
            </w:r>
          </w:p>
        </w:tc>
        <w:tc>
          <w:tcPr>
            <w:tcW w:w="1504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9F" w14:textId="75535E75" w:rsidR="002C3579" w:rsidRPr="00F92EF1" w:rsidRDefault="00C74AFC">
            <w:pPr>
              <w:rPr>
                <w:rFonts w:cs="Arial"/>
              </w:rPr>
            </w:pPr>
            <w:r w:rsidRPr="00F92EF1">
              <w:rPr>
                <w:rFonts w:cs="Arial"/>
              </w:rPr>
              <w:fldChar w:fldCharType="begin">
                <w:ffData>
                  <w:name w:val="Text5"/>
                  <w:enabled/>
                  <w:calcOnExit w:val="0"/>
                  <w:textInput>
                    <w:default w:val="[dato, måned, år]"/>
                  </w:textInput>
                </w:ffData>
              </w:fldChar>
            </w:r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[dato, måned, år]</w:t>
            </w:r>
            <w:r w:rsidRPr="00F92EF1">
              <w:rPr>
                <w:rFonts w:cs="Arial"/>
              </w:rPr>
              <w:fldChar w:fldCharType="end"/>
            </w:r>
          </w:p>
        </w:tc>
        <w:tc>
          <w:tcPr>
            <w:tcW w:w="2606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2680B4AF" w14:textId="77777777" w:rsidR="002C3579" w:rsidRDefault="005E0FFF">
            <w:pPr>
              <w:spacing w:after="260"/>
              <w:rPr>
                <w:rFonts w:cs="Arial"/>
              </w:rPr>
            </w:pPr>
            <w:r w:rsidRPr="00F92EF1">
              <w:rPr>
                <w:rFonts w:cs="Arial"/>
              </w:rPr>
              <w:fldChar w:fldCharType="begin">
                <w:ffData>
                  <w:name w:val=""/>
                  <w:enabled/>
                  <w:calcOnExit w:val="0"/>
                  <w:textInput>
                    <w:default w:val="[Tegnet ved stiftelsen]"/>
                  </w:textInput>
                </w:ffData>
              </w:fldChar>
            </w:r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[Tegnet ved stiftelsen]</w:t>
            </w:r>
            <w:r w:rsidRPr="00F92EF1">
              <w:rPr>
                <w:rFonts w:cs="Arial"/>
              </w:rPr>
              <w:fldChar w:fldCharType="end"/>
            </w:r>
          </w:p>
          <w:p w14:paraId="4E477EA0" w14:textId="15EB52DF" w:rsidR="001A1248" w:rsidRPr="00F92EF1" w:rsidRDefault="00611ED3" w:rsidP="00C80FE6">
            <w:pPr>
              <w:spacing w:after="260"/>
              <w:rPr>
                <w:rFonts w:cs="Arial"/>
              </w:rPr>
            </w:pPr>
            <w:r>
              <w:rPr>
                <w:rFonts w:cs="Arial"/>
              </w:rPr>
              <w:t xml:space="preserve">Aktierne </w:t>
            </w:r>
            <w:r w:rsidR="001A1248">
              <w:rPr>
                <w:rFonts w:cs="Arial"/>
              </w:rPr>
              <w:t>kan alene ejes af en kommune eller flere kommuner.</w:t>
            </w:r>
            <w:r w:rsidR="00326B2A">
              <w:rPr>
                <w:rFonts w:cs="Arial"/>
              </w:rPr>
              <w:t xml:space="preserve"> </w:t>
            </w:r>
            <w:r w:rsidR="00326B2A">
              <w:rPr>
                <w:rStyle w:val="ParadigmeKommentarChar"/>
                <w:rFonts w:eastAsiaTheme="majorEastAsia"/>
              </w:rPr>
              <w:t xml:space="preserve">[Dette er påkrævet i henhold til § 3 i </w:t>
            </w:r>
            <w:r w:rsidR="00F03289">
              <w:rPr>
                <w:rStyle w:val="ParadigmeKommentarChar"/>
                <w:rFonts w:eastAsiaTheme="majorEastAsia"/>
              </w:rPr>
              <w:t>l</w:t>
            </w:r>
            <w:r w:rsidR="00326B2A">
              <w:rPr>
                <w:rStyle w:val="ParadigmeKommentarChar"/>
                <w:rFonts w:eastAsiaTheme="majorEastAsia"/>
              </w:rPr>
              <w:t>ov om lokalplejehjem.]</w:t>
            </w:r>
          </w:p>
        </w:tc>
        <w:tc>
          <w:tcPr>
            <w:tcW w:w="1565" w:type="dxa"/>
            <w:tcBorders>
              <w:bottom w:val="single" w:sz="4" w:space="0" w:color="auto"/>
            </w:tcBorders>
            <w:tcMar>
              <w:top w:w="57" w:type="dxa"/>
              <w:bottom w:w="57" w:type="dxa"/>
            </w:tcMar>
          </w:tcPr>
          <w:p w14:paraId="4E477EA1" w14:textId="77777777" w:rsidR="002C3579" w:rsidRPr="00F92EF1" w:rsidRDefault="001A1248">
            <w:pPr>
              <w:rPr>
                <w:rFonts w:cs="Arial"/>
              </w:rPr>
            </w:pPr>
            <w:r w:rsidRPr="00F92EF1">
              <w:rPr>
                <w:rFonts w:cs="Arial"/>
              </w:rPr>
              <w:fldChar w:fldCharType="begin">
                <w:ffData>
                  <w:name w:val="Text5"/>
                  <w:enabled/>
                  <w:calcOnExit w:val="0"/>
                  <w:textInput>
                    <w:default w:val="[*]"/>
                  </w:textInput>
                </w:ffData>
              </w:fldChar>
            </w:r>
            <w:r w:rsidRPr="00F92EF1">
              <w:rPr>
                <w:rFonts w:cs="Arial"/>
              </w:rPr>
              <w:instrText xml:space="preserve"> FORMTEXT </w:instrText>
            </w:r>
            <w:r w:rsidRPr="00F92EF1">
              <w:rPr>
                <w:rFonts w:cs="Arial"/>
              </w:rPr>
            </w:r>
            <w:r w:rsidRPr="00F92EF1">
              <w:rPr>
                <w:rFonts w:cs="Arial"/>
              </w:rPr>
              <w:fldChar w:fldCharType="separate"/>
            </w:r>
            <w:r w:rsidRPr="00F92EF1">
              <w:rPr>
                <w:rFonts w:cs="Arial"/>
                <w:noProof/>
              </w:rPr>
              <w:t>[*]</w:t>
            </w:r>
            <w:r w:rsidRPr="00F92EF1">
              <w:rPr>
                <w:rFonts w:cs="Arial"/>
              </w:rPr>
              <w:fldChar w:fldCharType="end"/>
            </w:r>
            <w:r w:rsidRPr="00F92EF1">
              <w:rPr>
                <w:rFonts w:cs="Arial"/>
              </w:rPr>
              <w:t xml:space="preserve"> %</w:t>
            </w:r>
          </w:p>
        </w:tc>
      </w:tr>
    </w:tbl>
    <w:p w14:paraId="4E477EA3" w14:textId="7977C584" w:rsidR="002C3579" w:rsidRPr="00F92EF1" w:rsidRDefault="001A1248">
      <w:pPr>
        <w:pStyle w:val="DSBodyText2"/>
      </w:pPr>
      <w:r w:rsidRPr="00F92EF1">
        <w:t xml:space="preserve">Samlet kapital: DKK </w:t>
      </w:r>
      <w:r w:rsidR="00030993" w:rsidRPr="00F92EF1">
        <w:fldChar w:fldCharType="begin">
          <w:ffData>
            <w:name w:val="Text17"/>
            <w:enabled/>
            <w:calcOnExit w:val="0"/>
            <w:textInput>
              <w:default w:val="[beløb]"/>
            </w:textInput>
          </w:ffData>
        </w:fldChar>
      </w:r>
      <w:r w:rsidR="00030993" w:rsidRPr="00F92EF1">
        <w:instrText xml:space="preserve"> FORMTEXT </w:instrText>
      </w:r>
      <w:r w:rsidR="00030993" w:rsidRPr="00F92EF1">
        <w:fldChar w:fldCharType="separate"/>
      </w:r>
      <w:r w:rsidR="00030993" w:rsidRPr="00F92EF1">
        <w:rPr>
          <w:noProof/>
        </w:rPr>
        <w:t>[beløb]</w:t>
      </w:r>
      <w:r w:rsidR="00030993" w:rsidRPr="00F92EF1">
        <w:fldChar w:fldCharType="end"/>
      </w:r>
    </w:p>
    <w:p w14:paraId="4E477EA5" w14:textId="0605525D" w:rsidR="002C3579" w:rsidRPr="00F92EF1" w:rsidRDefault="001A1248">
      <w:pPr>
        <w:pStyle w:val="ParadigmeKommentar"/>
      </w:pPr>
      <w:r w:rsidRPr="00F92EF1">
        <w:t xml:space="preserve">[Selskabet skal indføre oplysninger i ejerbogen om meddelelser til selskabet fra </w:t>
      </w:r>
      <w:r w:rsidR="00004C2A">
        <w:t>aktionærer</w:t>
      </w:r>
      <w:r w:rsidRPr="00F92EF1">
        <w:t xml:space="preserve">, der besidder </w:t>
      </w:r>
      <w:r w:rsidR="00611ED3">
        <w:t>aktier</w:t>
      </w:r>
      <w:r w:rsidRPr="00F92EF1">
        <w:t>, der er tillagt enten mindst 5 % af selskabskapitalens stemmerettigheder, eller hvis nominelle værdi udgør mindst 5 % af selskabskapitalen</w:t>
      </w:r>
      <w:r w:rsidR="00C2149B" w:rsidRPr="00F92EF1">
        <w:t>.</w:t>
      </w:r>
      <w:r w:rsidRPr="00F92EF1">
        <w:t>]</w:t>
      </w:r>
    </w:p>
    <w:p w14:paraId="4E477EA6" w14:textId="772F6828" w:rsidR="002C3579" w:rsidRDefault="001A1248">
      <w:pPr>
        <w:pStyle w:val="ParadigmeKommentar"/>
      </w:pPr>
      <w:r w:rsidRPr="00F92EF1">
        <w:t>[</w:t>
      </w:r>
      <w:r w:rsidR="004E73CC">
        <w:t xml:space="preserve"> </w:t>
      </w:r>
      <w:r w:rsidR="004E73CC" w:rsidDel="00651D96">
        <w:t>*</w:t>
      </w:r>
      <w:r w:rsidR="00DA115F">
        <w:t xml:space="preserve"> </w:t>
      </w:r>
      <w:r w:rsidRPr="00F92EF1">
        <w:t xml:space="preserve">Ligeledes skal det anføres i ejerbogen, hvis selskabet modtager meddelelse om ændring i et allerede meddelt besiddelsesforhold, der bevirker, at </w:t>
      </w:r>
      <w:bookmarkStart w:id="1" w:name="OpenAt"/>
      <w:r w:rsidRPr="00F92EF1">
        <w:t xml:space="preserve">grænserne på 5, 10, 15, 20, 25, 50, 90 eller 100 % og grænserne på 1/3 eller 2/3 af selskabskapitalens stemmerettigheder </w:t>
      </w:r>
      <w:bookmarkEnd w:id="1"/>
      <w:r w:rsidRPr="00F92EF1">
        <w:t>eller nominelle værdi nås eller ikke længere er nået, jf. selskabslovens § 55, stk. 1, nr. 2, jf. § 56, stk. 1, 2. pkt.</w:t>
      </w:r>
      <w:r w:rsidR="00C07B89">
        <w:t xml:space="preserve"> De nævnte grænser har betydning for hvilke rettigheder </w:t>
      </w:r>
      <w:r w:rsidR="00004C2A">
        <w:t>aktionæren</w:t>
      </w:r>
      <w:r w:rsidR="004B09C0">
        <w:t xml:space="preserve"> har i henhold til selskabsloven. Såfremt selskabet ejes af mere end én </w:t>
      </w:r>
      <w:r w:rsidR="002072FC">
        <w:t xml:space="preserve">kommune, anbefales det dog, at ejernes indflydelse reguleres i ejeraftalen. For nærmere vejledning </w:t>
      </w:r>
      <w:r w:rsidR="00130429">
        <w:t>om ejeraftalen</w:t>
      </w:r>
      <w:r w:rsidR="002072FC">
        <w:t xml:space="preserve"> henvises til</w:t>
      </w:r>
      <w:r w:rsidR="00C47D6E">
        <w:t xml:space="preserve"> paradigme nr. 4.</w:t>
      </w:r>
      <w:r w:rsidRPr="00F92EF1">
        <w:t>]</w:t>
      </w:r>
    </w:p>
    <w:p w14:paraId="1228707D" w14:textId="1C37C530" w:rsidR="00C516D0" w:rsidRPr="00F92EF1" w:rsidRDefault="00C516D0">
      <w:pPr>
        <w:pStyle w:val="ParadigmeKommentar"/>
      </w:pPr>
      <w:r w:rsidRPr="00F92EF1">
        <w:t>[Husk også at registrere ejerforholdet</w:t>
      </w:r>
      <w:r w:rsidR="00F76114">
        <w:t xml:space="preserve"> og ændringer heri</w:t>
      </w:r>
      <w:r w:rsidRPr="00F92EF1">
        <w:t xml:space="preserve"> i Det Offentlige Ejerregister såfremt det er relevant, jf. selskabslovens § 58.]</w:t>
      </w:r>
    </w:p>
    <w:sectPr w:rsidR="00C516D0" w:rsidRPr="00F92EF1">
      <w:headerReference w:type="even" r:id="rId23"/>
      <w:headerReference w:type="default" r:id="rId24"/>
      <w:footerReference w:type="even" r:id="rId25"/>
      <w:footerReference w:type="default" r:id="rId26"/>
      <w:headerReference w:type="first" r:id="rId27"/>
      <w:footerReference w:type="first" r:id="rId28"/>
      <w:pgSz w:w="16838" w:h="11906" w:orient="landscape" w:code="9"/>
      <w:pgMar w:top="1559" w:right="1134" w:bottom="1559" w:left="1134" w:header="851" w:footer="272" w:gutter="0"/>
      <w:pgNumType w:start="1"/>
      <w:cols w:space="708"/>
      <w:titlePg/>
      <w:docGrid w:linePitch="360"/>
    </w:sectPr>
  </w:body>
</w:document>
</file>

<file path=word/customizations.xml><?xml version="1.0" encoding="utf-8"?>
<wne:tcg xmlns:r="http://schemas.openxmlformats.org/officeDocument/2006/relationships" xmlns:wne="http://schemas.microsoft.com/office/word/2006/wordml">
  <wne:keymaps>
    <wne:keymap wne:kcmPrimary="0239">
      <wne:acd wne:acdName="acd0"/>
    </wne:keymap>
    <wne:keymap wne:kcmPrimary="0332">
      <wne:acd wne:acdName="acd1"/>
    </wne:keymap>
    <wne:keymap wne:kcmPrimary="0333">
      <wne:acd wne:acdName="acd2"/>
    </wne:keymap>
    <wne:keymap wne:kcmPrimary="0334">
      <wne:acd wne:acdName="acd3"/>
    </wne:keymap>
    <wne:keymap wne:kcmPrimary="0335">
      <wne:acd wne:acdName="acd4"/>
    </wne:keymap>
    <wne:keymap wne:kcmPrimary="0336">
      <wne:acd wne:acdName="acd5"/>
    </wne:keymap>
    <wne:keymap wne:kcmPrimary="0337">
      <wne:acd wne:acdName="acd6"/>
    </wne:keymap>
    <wne:keymap wne:kcmPrimary="0338">
      <wne:acd wne:acdName="acd7"/>
    </wne:keymap>
    <wne:keymap wne:kcmPrimary="0339">
      <wne:acd wne:acdName="acd8"/>
    </wne:keymap>
    <wne:keymap wne:kcmPrimary="034E">
      <wne:acd wne:acdName="acd9"/>
    </wne:keymap>
    <wne:keymap wne:kcmPrimary="0378">
      <wne:fci wne:fciName="TextFormField" wne:swArg="0000"/>
    </wne:keymap>
    <wne:keymap wne:kcmPrimary="0430">
      <wne:acd wne:acdName="acd10"/>
    </wne:keymap>
    <wne:keymap wne:kcmPrimary="0431">
      <wne:acd wne:acdName="acd11"/>
    </wne:keymap>
    <wne:keymap wne:kcmPrimary="0432">
      <wne:acd wne:acdName="acd12"/>
    </wne:keymap>
    <wne:keymap wne:kcmPrimary="0433">
      <wne:acd wne:acdName="acd13"/>
    </wne:keymap>
    <wne:keymap wne:kcmPrimary="0434">
      <wne:acd wne:acdName="acd14"/>
    </wne:keymap>
    <wne:keymap wne:kcmPrimary="0435">
      <wne:acd wne:acdName="acd15"/>
    </wne:keymap>
    <wne:keymap wne:kcmPrimary="0437">
      <wne:acd wne:acdName="acd16"/>
    </wne:keymap>
    <wne:keymap wne:kcmPrimary="0442">
      <wne:acd wne:acdName="acd17"/>
    </wne:keymap>
    <wne:keymap wne:kcmPrimary="044E">
      <wne:acd wne:acdName="acd18"/>
    </wne:keymap>
    <wne:keymap wne:kcmPrimary="0450">
      <wne:acd wne:acdName="acd19"/>
    </wne:keymap>
    <wne:keymap wne:kcmPrimary="0453">
      <wne:fci wne:fciName="InsertTableOfContents" wne:swArg="0000"/>
    </wne:keymap>
  </wne:keymaps>
  <wne:toolbars>
    <wne:acdManifest>
      <wne:acdEntry wne:acdName="acd0"/>
      <wne:acdEntry wne:acdName="acd1"/>
      <wne:acdEntry wne:acdName="acd2"/>
      <wne:acdEntry wne:acdName="acd3"/>
      <wne:acdEntry wne:acdName="acd4"/>
      <wne:acdEntry wne:acdName="acd5"/>
      <wne:acdEntry wne:acdName="acd6"/>
      <wne:acdEntry wne:acdName="acd7"/>
      <wne:acdEntry wne:acdName="acd8"/>
      <wne:acdEntry wne:acdName="acd9"/>
      <wne:acdEntry wne:acdName="acd10"/>
      <wne:acdEntry wne:acdName="acd11"/>
      <wne:acdEntry wne:acdName="acd12"/>
      <wne:acdEntry wne:acdName="acd13"/>
      <wne:acdEntry wne:acdName="acd14"/>
      <wne:acdEntry wne:acdName="acd15"/>
      <wne:acdEntry wne:acdName="acd16"/>
      <wne:acdEntry wne:acdName="acd17"/>
      <wne:acdEntry wne:acdName="acd18"/>
      <wne:acdEntry wne:acdName="acd19"/>
    </wne:acdManifest>
  </wne:toolbars>
  <wne:acds>
    <wne:acd wne:argValue="AgBIAGUAYQBkAGkAbgBnAA==" wne:acdName="acd0" wne:fciIndexBasedOn="0065"/>
    <wne:acd wne:argValue="AgBEAFMAXwBIAGUAYQBkAGkAbgBnAF8ATgBvAFQAbwBjAF8AMgA=" wne:acdName="acd1" wne:fciIndexBasedOn="0065"/>
    <wne:acd wne:argValue="AgBEAFMAXwBIAGUAYQBkAGkAbgBnAF8ATgBvAFQAbwBjAF8AMwA=" wne:acdName="acd2" wne:fciIndexBasedOn="0065"/>
    <wne:acd wne:argValue="AgBEAFMAXwBIAGUAYQBkAGkAbgBnAF8ATgBvAFQAbwBjAF8ANAA=" wne:acdName="acd3" wne:fciIndexBasedOn="0065"/>
    <wne:acd wne:argValue="AgBEAFMAXwBIAGUAYQBkAGkAbgBnAF8ATgBvAFQAbwBjAF8ANQA=" wne:acdName="acd4" wne:fciIndexBasedOn="0065"/>
    <wne:acd wne:argValue="AgBEAFMAXwBCAGkAbABhAGcAXwAxAA==" wne:acdName="acd5" wne:fciIndexBasedOn="0065"/>
    <wne:acd wne:argValue="AgBEAFMAXwBCAGkAbABhAGcAXwBBAA==" wne:acdName="acd6" wne:fciIndexBasedOn="0065"/>
    <wne:acd wne:argValue="AgBEAFMAXwBCAGkAbABhAGcAXwBJAA==" wne:acdName="acd7" wne:fciIndexBasedOn="0065"/>
    <wne:acd wne:argValue="AgBEAFMAXwBIAGUAYQBkAGkAbgBnAF8AVQBuAG4AdQBtAGIAZQByAGUAZABfADEA" wne:acdName="acd8" wne:fciIndexBasedOn="0065"/>
    <wne:acd wne:argValue="AQAAAAAA" wne:acdName="acd9" wne:fciIndexBasedOn="0065"/>
    <wne:acd wne:argValue="AgBEAFMAXwBCAG8AZAB5AFQAZQB4AHQAXwBJAG4AZABlAG4AdABfADEA" wne:acdName="acd10" wne:fciIndexBasedOn="0065"/>
    <wne:acd wne:argValue="AQAAAAEA" wne:acdName="acd11" wne:fciIndexBasedOn="0065"/>
    <wne:acd wne:argValue="AQAAAAIA" wne:acdName="acd12" wne:fciIndexBasedOn="0065"/>
    <wne:acd wne:argValue="AQAAAAMA" wne:acdName="acd13" wne:fciIndexBasedOn="0065"/>
    <wne:acd wne:argValue="AQAAAAQA" wne:acdName="acd14" wne:fciIndexBasedOn="0065"/>
    <wne:acd wne:argValue="AQAAAAUA" wne:acdName="acd15" wne:fciIndexBasedOn="0065"/>
    <wne:acd wne:argValue="AgBQAGEAcgBhAGQAaQBnAG0AZQBLAG8AbQBtAGUAbgB0AGEAcgA=" wne:acdName="acd16" wne:fciIndexBasedOn="0065"/>
    <wne:acd wne:argValue="AgBEAFMAXwBOAHUAbQBiAGUAcgBlAGQATABpAHMAdABfAEEA" wne:acdName="acd17" wne:fciIndexBasedOn="0065"/>
    <wne:acd wne:argValue="AgBEAFMAXwBOAHUAbQBiAGUAcgBlAGQATABpAHMAdABfADEA" wne:acdName="acd18" wne:fciIndexBasedOn="0065"/>
    <wne:acd wne:argValue="AQAAADAA" wne:acdName="acd19" wne:fciIndexBasedOn="0065"/>
  </wne:acds>
</wne:tcg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A516B7D" w14:textId="77777777" w:rsidR="00DD66AA" w:rsidRDefault="00DD66AA">
      <w:pPr>
        <w:spacing w:line="240" w:lineRule="auto"/>
      </w:pPr>
      <w:r>
        <w:separator/>
      </w:r>
    </w:p>
  </w:endnote>
  <w:endnote w:type="continuationSeparator" w:id="0">
    <w:p w14:paraId="228516F6" w14:textId="77777777" w:rsidR="00DD66AA" w:rsidRDefault="00DD66AA">
      <w:pPr>
        <w:spacing w:line="240" w:lineRule="auto"/>
      </w:pPr>
      <w:r>
        <w:continuationSeparator/>
      </w:r>
    </w:p>
  </w:endnote>
  <w:endnote w:type="continuationNotice" w:id="1">
    <w:p w14:paraId="1D30E74F" w14:textId="77777777" w:rsidR="00DD66AA" w:rsidRDefault="00DD66AA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1BDCB66" w14:textId="77777777" w:rsidR="00F92EF1" w:rsidRDefault="00F92EF1">
    <w:pPr>
      <w:pStyle w:val="Sidefod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477EAA" w14:textId="77777777" w:rsidR="002C3579" w:rsidRDefault="001A1248">
    <w:r>
      <w:rPr>
        <w:noProof/>
        <w:lang w:val="en-GB" w:eastAsia="en-GB"/>
      </w:rPr>
      <mc:AlternateContent>
        <mc:Choice Requires="wps">
          <w:drawing>
            <wp:anchor distT="0" distB="0" distL="114300" distR="114300" simplePos="0" relativeHeight="251658241" behindDoc="0" locked="0" layoutInCell="1" allowOverlap="1" wp14:anchorId="4E477EB5" wp14:editId="4E477EB6">
              <wp:simplePos x="0" y="0"/>
              <wp:positionH relativeFrom="page">
                <wp:posOffset>709930</wp:posOffset>
              </wp:positionH>
              <wp:positionV relativeFrom="page">
                <wp:posOffset>6893560</wp:posOffset>
              </wp:positionV>
              <wp:extent cx="9972040" cy="658495"/>
              <wp:effectExtent l="0" t="0" r="10160" b="8255"/>
              <wp:wrapNone/>
              <wp:docPr id="1" name="Footer info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9972040" cy="65849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ffectLst/>
                    </wps:spPr>
                    <wps:txbx>
                      <w:txbxContent>
                        <w:tbl>
                          <w:tblPr>
                            <w:tblStyle w:val="DSTableClear"/>
                            <w:tblW w:w="0" w:type="auto"/>
                            <w:tblLook w:val="04A0" w:firstRow="1" w:lastRow="0" w:firstColumn="1" w:lastColumn="0" w:noHBand="0" w:noVBand="1"/>
                          </w:tblPr>
                          <w:tblGrid>
                            <w:gridCol w:w="10835"/>
                            <w:gridCol w:w="3385"/>
                          </w:tblGrid>
                          <w:tr w:rsidR="002C3579" w14:paraId="4E477EBE" w14:textId="77777777">
                            <w:tc>
                              <w:tcPr>
                                <w:tcW w:w="10835" w:type="dxa"/>
                              </w:tcPr>
                              <w:p w14:paraId="4E477EB9" w14:textId="77777777" w:rsidR="002C3579" w:rsidRDefault="002C3579">
                                <w:pPr>
                                  <w:pStyle w:val="DSFooter1"/>
                                </w:pPr>
                              </w:p>
                            </w:tc>
                            <w:tc>
                              <w:tcPr>
                                <w:tcW w:w="3385" w:type="dxa"/>
                                <w:hideMark/>
                              </w:tcPr>
                              <w:tbl>
                                <w:tblPr>
                                  <w:tblStyle w:val="DSTableClear"/>
                                  <w:tblW w:w="0" w:type="auto"/>
                                  <w:jc w:val="right"/>
                                  <w:tblLook w:val="04A0" w:firstRow="1" w:lastRow="0" w:firstColumn="1" w:lastColumn="0" w:noHBand="0" w:noVBand="1"/>
                                  <w:tblCaption w:val="dStyle_AutoTableName_d16b768559784f4c95e887d73295f27c"/>
                                </w:tblPr>
                                <w:tblGrid>
                                  <w:gridCol w:w="293"/>
                                  <w:gridCol w:w="170"/>
                                </w:tblGrid>
                                <w:tr w:rsidR="002C3579" w14:paraId="4E477EBC" w14:textId="77777777">
                                  <w:trPr>
                                    <w:jc w:val="right"/>
                                  </w:trPr>
                                  <w:tc>
                                    <w:tcPr>
                                      <w:tcW w:w="0" w:type="auto"/>
                                    </w:tcPr>
                                    <w:p w14:paraId="4E477EBA" w14:textId="77777777" w:rsidR="002C3579" w:rsidRDefault="001A1248">
                                      <w:pPr>
                                        <w:pStyle w:val="DSFooter2"/>
                                      </w:pPr>
                                      <w:bookmarkStart w:id="2" w:name="lblPageNr" w:colFirst="0" w:colLast="0"/>
                                      <w:r>
                                        <w:t>Side</w:t>
                                      </w:r>
                                    </w:p>
                                  </w:tc>
                                  <w:tc>
                                    <w:tcPr>
                                      <w:tcW w:w="170" w:type="dxa"/>
                                      <w:hideMark/>
                                    </w:tcPr>
                                    <w:p w14:paraId="4E477EBB" w14:textId="77777777" w:rsidR="002C3579" w:rsidRDefault="001A1248">
                                      <w:pPr>
                                        <w:pStyle w:val="DSFooter2"/>
                                        <w:jc w:val="center"/>
                                      </w:pPr>
                                      <w:r>
                                        <w:fldChar w:fldCharType="begin"/>
                                      </w:r>
                                      <w:r>
                                        <w:instrText xml:space="preserve"> PAGE  </w:instrText>
                                      </w:r>
                                      <w:r>
                                        <w:fldChar w:fldCharType="separate"/>
                                      </w:r>
                                      <w:r>
                                        <w:t>2</w:t>
                                      </w:r>
                                      <w:r>
                                        <w:fldChar w:fldCharType="end"/>
                                      </w:r>
                                    </w:p>
                                  </w:tc>
                                </w:tr>
                                <w:bookmarkEnd w:id="2"/>
                              </w:tbl>
                              <w:p w14:paraId="4E477EBD" w14:textId="77777777" w:rsidR="002C3579" w:rsidRDefault="002C3579">
                                <w:pPr>
                                  <w:pStyle w:val="DSFooter2"/>
                                </w:pPr>
                              </w:p>
                            </w:tc>
                          </w:tr>
                        </w:tbl>
                        <w:p w14:paraId="4E477EBF" w14:textId="77777777" w:rsidR="002C3579" w:rsidRDefault="002C3579"/>
                      </w:txbxContent>
                    </wps:txbx>
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<a:prstTxWarp prst="textNoShape">
                        <a:avLst/>
                      </a:prstTxWarp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E477EB5" id="_x0000_t202" coordsize="21600,21600" o:spt="202" path="m,l,21600r21600,l21600,xe">
              <v:stroke joinstyle="miter"/>
              <v:path gradientshapeok="t" o:connecttype="rect"/>
            </v:shapetype>
            <v:shape id="Footer info" o:spid="_x0000_s1026" type="#_x0000_t202" style="position:absolute;margin-left:55.9pt;margin-top:542.8pt;width:785.2pt;height:51.85pt;z-index:251658241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Rv+oDAIAABwEAAAOAAAAZHJzL2Uyb0RvYy54bWysU8Fu2zAMvQ/YPwi6L3aypmuMOEXWIsOA&#10;oi2QDj0rshwbkEWNUmJnXz9KtpOi22nYRaZF6ol872l52zWaHRW6GkzOp5OUM2UkFLXZ5/zHy+bT&#10;DWfOC1MIDUbl/KQcv119/LBsbaZmUIEuFDICMS5rbc4r722WJE5WqhFuAlYZSpaAjfD0i/ukQNES&#10;eqOTWZpeJy1gYRGkco527/skX0X8slTSP5WlU57pnFNvPq4Y111Yk9VSZHsUtqrl0Ib4hy4aURu6&#10;9Ax1L7xgB6z/gGpqieCg9BMJTQJlWUsVZ6Bppum7abaVsCrOQuQ4e6bJ/T9Y+Xjc2mdkvvsKHQkY&#10;CGmtyxxthnm6EpvwpU4Z5YnC05k21XkmaXOx+DJLryglKXc9v7lazANMcjlt0flvChoWgpwjyRLZ&#10;EscH5/vSsSRcZmBTax2l0Ya1BPp5nsYD5wyBaxNqVRR5gLl0HiLf7bphnB0UJ5oSoTeAs3JTUysP&#10;wvlngaQ4dU8u9k+0lBroShgizirAX3/bD/UkBGU5a8lBOXc/DwIVZ/q7IYmC3cYAx2A3BubQ3AGZ&#10;ckrvw8oY0gH0egxLhOaVzL0Ot1BKGEl35dyP4Z3vfUyPQ6r1OhaRqazwD2ZrZYAOBAViX7pXgXZg&#10;35NujzB6S2TvROhrSb5AYc/b8EMWjKoOzyV4/O1/rLo86tVvAAAA//8DAFBLAwQUAAYACAAAACEA&#10;qA4LFeAAAAAOAQAADwAAAGRycy9kb3ducmV2LnhtbEyPT0+EMBDF7yZ+h2ZMvLktGAkiZWP8c1NX&#10;V030VugIRNqSdmDx21tOepuX9/Lm98rtYgY2ow+9sxKSjQCGtnG6t62Et9f7sxxYIGW1GpxFCT8Y&#10;YFsdH5Wq0O5gX3DeU8tiiQ2FktARjQXnoenQqLBxI9rofTlvFEXpW669OsRyM/BUiIwb1dv4oVMj&#10;3nTYfO8nI2H4CP6hFvQ537aP9Lzj0/td8iTl6clyfQWMcKG/MKz4ER2qyFS7yerAhqiTJKJTPER+&#10;kQFbI1mepsDq1cwvz4FXJf8/o/oFAAD//wMAUEsBAi0AFAAGAAgAAAAhALaDOJL+AAAA4QEAABMA&#10;AAAAAAAAAAAAAAAAAAAAAFtDb250ZW50X1R5cGVzXS54bWxQSwECLQAUAAYACAAAACEAOP0h/9YA&#10;AACUAQAACwAAAAAAAAAAAAAAAAAvAQAAX3JlbHMvLnJlbHNQSwECLQAUAAYACAAAACEAN0b/qAwC&#10;AAAcBAAADgAAAAAAAAAAAAAAAAAuAgAAZHJzL2Uyb0RvYy54bWxQSwECLQAUAAYACAAAACEAqA4L&#10;FeAAAAAOAQAADwAAAAAAAAAAAAAAAABmBAAAZHJzL2Rvd25yZXYueG1sUEsFBgAAAAAEAAQA8wAA&#10;AHMFAAAAAA==&#10;" filled="f" stroked="f" strokeweight=".5pt">
              <v:textbox inset="0,0,0,0">
                <w:txbxContent>
                  <w:tbl>
                    <w:tblPr>
                      <w:tblStyle w:val="DSTableClear"/>
                      <w:tblW w:w="0" w:type="auto"/>
                      <w:tblLook w:val="04A0" w:firstRow="1" w:lastRow="0" w:firstColumn="1" w:lastColumn="0" w:noHBand="0" w:noVBand="1"/>
                    </w:tblPr>
                    <w:tblGrid>
                      <w:gridCol w:w="10835"/>
                      <w:gridCol w:w="3385"/>
                    </w:tblGrid>
                    <w:tr w:rsidR="002C3579" w14:paraId="4E477EBE" w14:textId="77777777">
                      <w:tc>
                        <w:tcPr>
                          <w:tcW w:w="10835" w:type="dxa"/>
                        </w:tcPr>
                        <w:p w14:paraId="4E477EB9" w14:textId="77777777" w:rsidR="002C3579" w:rsidRDefault="002C3579">
                          <w:pPr>
                            <w:pStyle w:val="DSFooter1"/>
                          </w:pPr>
                        </w:p>
                      </w:tc>
                      <w:tc>
                        <w:tcPr>
                          <w:tcW w:w="3385" w:type="dxa"/>
                          <w:hideMark/>
                        </w:tcPr>
                        <w:tbl>
                          <w:tblPr>
                            <w:tblStyle w:val="DSTableClear"/>
                            <w:tblW w:w="0" w:type="auto"/>
                            <w:jc w:val="right"/>
                            <w:tblLook w:val="04A0" w:firstRow="1" w:lastRow="0" w:firstColumn="1" w:lastColumn="0" w:noHBand="0" w:noVBand="1"/>
                            <w:tblCaption w:val="dStyle_AutoTableName_d16b768559784f4c95e887d73295f27c"/>
                          </w:tblPr>
                          <w:tblGrid>
                            <w:gridCol w:w="293"/>
                            <w:gridCol w:w="170"/>
                          </w:tblGrid>
                          <w:tr w:rsidR="002C3579" w14:paraId="4E477EBC" w14:textId="77777777">
                            <w:trPr>
                              <w:jc w:val="right"/>
                            </w:trPr>
                            <w:tc>
                              <w:tcPr>
                                <w:tcW w:w="0" w:type="auto"/>
                              </w:tcPr>
                              <w:p w14:paraId="4E477EBA" w14:textId="77777777" w:rsidR="002C3579" w:rsidRDefault="001A1248">
                                <w:pPr>
                                  <w:pStyle w:val="DSFooter2"/>
                                </w:pPr>
                                <w:bookmarkStart w:id="3" w:name="lblPageNr" w:colFirst="0" w:colLast="0"/>
                                <w:r>
                                  <w:t>Side</w:t>
                                </w:r>
                              </w:p>
                            </w:tc>
                            <w:tc>
                              <w:tcPr>
                                <w:tcW w:w="170" w:type="dxa"/>
                                <w:hideMark/>
                              </w:tcPr>
                              <w:p w14:paraId="4E477EBB" w14:textId="77777777" w:rsidR="002C3579" w:rsidRDefault="001A1248">
                                <w:pPr>
                                  <w:pStyle w:val="DSFooter2"/>
                                  <w:jc w:val="center"/>
                                </w:pPr>
                                <w:r>
                                  <w:fldChar w:fldCharType="begin"/>
                                </w:r>
                                <w:r>
                                  <w:instrText xml:space="preserve"> PAGE  </w:instrText>
                                </w:r>
                                <w:r>
                                  <w:fldChar w:fldCharType="separate"/>
                                </w:r>
                                <w:r>
                                  <w:t>2</w:t>
                                </w:r>
                                <w:r>
                                  <w:fldChar w:fldCharType="end"/>
                                </w:r>
                              </w:p>
                            </w:tc>
                          </w:tr>
                          <w:bookmarkEnd w:id="3"/>
                        </w:tbl>
                        <w:p w14:paraId="4E477EBD" w14:textId="77777777" w:rsidR="002C3579" w:rsidRDefault="002C3579">
                          <w:pPr>
                            <w:pStyle w:val="DSFooter2"/>
                          </w:pPr>
                        </w:p>
                      </w:tc>
                    </w:tr>
                  </w:tbl>
                  <w:p w14:paraId="4E477EBF" w14:textId="77777777" w:rsidR="002C3579" w:rsidRDefault="002C3579"/>
                </w:txbxContent>
              </v:textbox>
              <w10:wrap anchorx="page" anchory="page"/>
            </v:shape>
          </w:pict>
        </mc:Fallback>
      </mc:AlternateContent>
    </w:r>
    <w:r>
      <w:rPr>
        <w:noProof/>
        <w:lang w:val="en-GB" w:eastAsia="en-GB"/>
      </w:rPr>
      <mc:AlternateContent>
        <mc:Choice Requires="wps">
          <w:drawing>
            <wp:anchor distT="0" distB="0" distL="114300" distR="114300" simplePos="0" relativeHeight="251658240" behindDoc="0" locked="0" layoutInCell="1" allowOverlap="1" wp14:anchorId="4E477EB7" wp14:editId="4E477EB8">
              <wp:simplePos x="0" y="0"/>
              <wp:positionH relativeFrom="margin">
                <wp:posOffset>0</wp:posOffset>
              </wp:positionH>
              <wp:positionV relativeFrom="page">
                <wp:posOffset>10025380</wp:posOffset>
              </wp:positionV>
              <wp:extent cx="6300000" cy="658800"/>
              <wp:effectExtent l="0" t="0" r="5715" b="8255"/>
              <wp:wrapNone/>
              <wp:docPr id="2" name="Footer info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300000" cy="65880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tbl>
                          <w:tblPr>
                            <w:tblW w:w="0" w:type="auto"/>
                            <w:tblBorders>
                              <w:top w:val="single" w:sz="2" w:space="0" w:color="FFFFFF"/>
                              <w:left w:val="single" w:sz="2" w:space="0" w:color="FFFFFF"/>
                              <w:bottom w:val="single" w:sz="2" w:space="0" w:color="FFFFFF"/>
                              <w:right w:val="single" w:sz="2" w:space="0" w:color="FFFFFF"/>
                              <w:insideH w:val="single" w:sz="2" w:space="0" w:color="FFFFFF"/>
                              <w:insideV w:val="single" w:sz="2" w:space="0" w:color="FFFFFF"/>
                            </w:tblBorders>
                            <w:tblCellMar>
                              <w:left w:w="0" w:type="dxa"/>
                              <w:right w:w="0" w:type="dxa"/>
                            </w:tblCellMar>
                            <w:tblLook w:val="04A0" w:firstRow="1" w:lastRow="0" w:firstColumn="1" w:lastColumn="0" w:noHBand="0" w:noVBand="1"/>
                          </w:tblPr>
                          <w:tblGrid>
                            <w:gridCol w:w="7349"/>
                            <w:gridCol w:w="340"/>
                            <w:gridCol w:w="2223"/>
                          </w:tblGrid>
                          <w:tr w:rsidR="002C3579" w14:paraId="4E477EC7" w14:textId="77777777">
                            <w:trPr>
                              <w:trHeight w:hRule="exact" w:val="471"/>
                            </w:trPr>
                            <w:tc>
                              <w:tcPr>
                                <w:tcW w:w="7349" w:type="dxa"/>
                              </w:tcPr>
                              <w:p w14:paraId="4E477EC0" w14:textId="77777777" w:rsidR="002C3579" w:rsidRDefault="002C3579">
                                <w:pPr>
                                  <w:pStyle w:val="DSFooter1"/>
                                </w:pPr>
                              </w:p>
                              <w:p w14:paraId="4E477EC1" w14:textId="77777777" w:rsidR="002C3579" w:rsidRDefault="002C3579"/>
                            </w:tc>
                            <w:tc>
                              <w:tcPr>
                                <w:tcW w:w="340" w:type="dxa"/>
                              </w:tcPr>
                              <w:p w14:paraId="4E477EC2" w14:textId="77777777" w:rsidR="002C3579" w:rsidRDefault="002C3579"/>
                            </w:tc>
                            <w:tc>
                              <w:tcPr>
                                <w:tcW w:w="2223" w:type="dxa"/>
                              </w:tcPr>
                              <w:tbl>
                                <w:tblPr>
                                  <w:tblStyle w:val="DSTableClear"/>
                                  <w:tblW w:w="0" w:type="auto"/>
                                  <w:jc w:val="right"/>
                                  <w:tblLook w:val="04A0" w:firstRow="1" w:lastRow="0" w:firstColumn="1" w:lastColumn="0" w:noHBand="0" w:noVBand="1"/>
                                </w:tblPr>
                                <w:tblGrid>
                                  <w:gridCol w:w="6"/>
                                  <w:gridCol w:w="170"/>
                                </w:tblGrid>
                                <w:tr w:rsidR="002C3579" w14:paraId="4E477EC5" w14:textId="77777777">
                                  <w:trPr>
                                    <w:jc w:val="right"/>
                                  </w:trPr>
                                  <w:tc>
                                    <w:tcPr>
                                      <w:tcW w:w="0" w:type="auto"/>
                                    </w:tcPr>
                                    <w:p w14:paraId="4E477EC3" w14:textId="77777777" w:rsidR="002C3579" w:rsidRDefault="001A1248">
                                      <w:pPr>
                                        <w:pStyle w:val="DSFooter2"/>
                                      </w:pPr>
                                      <w:r>
                                        <w:t xml:space="preserve">  </w:t>
                                      </w:r>
                                    </w:p>
                                  </w:tc>
                                  <w:tc>
                                    <w:tcPr>
                                      <w:tcW w:w="170" w:type="dxa"/>
                                    </w:tcPr>
                                    <w:p w14:paraId="4E477EC4" w14:textId="77777777" w:rsidR="002C3579" w:rsidRDefault="001A1248">
                                      <w:pPr>
                                        <w:pStyle w:val="DSFooter2"/>
                                        <w:jc w:val="center"/>
                                      </w:pPr>
                                      <w:r>
                                        <w:fldChar w:fldCharType="begin"/>
                                      </w:r>
                                      <w:r>
                                        <w:instrText xml:space="preserve"> PAGE  </w:instrText>
                                      </w:r>
                                      <w:r>
                                        <w:fldChar w:fldCharType="separate"/>
                                      </w:r>
                                      <w:r>
                                        <w:t>2</w:t>
                                      </w:r>
                                      <w:r>
                                        <w:fldChar w:fldCharType="end"/>
                                      </w:r>
                                    </w:p>
                                  </w:tc>
                                </w:tr>
                              </w:tbl>
                              <w:p w14:paraId="4E477EC6" w14:textId="77777777" w:rsidR="002C3579" w:rsidRDefault="002C3579">
                                <w:pPr>
                                  <w:jc w:val="right"/>
                                </w:pPr>
                              </w:p>
                            </w:tc>
                          </w:tr>
                        </w:tbl>
                        <w:p w14:paraId="4E477EC8" w14:textId="77777777" w:rsidR="002C3579" w:rsidRDefault="002C3579"/>
                      </w:txbxContent>
                    </wps:txbx>
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<a:prstTxWarp prst="textNoShape">
                        <a:avLst/>
                      </a:prstTxWarp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4E477EB7" id="_x0000_s1027" type="#_x0000_t202" style="position:absolute;margin-left:0;margin-top:789.4pt;width:496.05pt;height:51.85pt;z-index:25165824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5Ea2UgIAACYFAAAOAAAAZHJzL2Uyb0RvYy54bWysVN9v2jAQfp+0/8Hy+wh0KqoQoWJUTJNQ&#10;W41WfTaODdEcn3c2JOyv39lJALG9dBoP5uL77rvfnt43lWEHhb4Em/PRYMiZshKK0m5z/vqy/HTH&#10;mQ/CFsKAVTk/Ks/vZx8/TGs3UTewA1MoZERi/aR2Od+F4CZZ5uVOVcIPwClLSg1YiUCfuM0KFDWx&#10;Vya7GQ7HWQ1YOASpvKfbh1bJZ4lfayXDk9ZeBWZyTrGFdGI6N/HMZlMx2aJwu1J2YYh/iKISpSWn&#10;J6oHEQTbY/kHVVVKBA86DCRUGWhdSpVyoGxGw6ts1jvhVMqFiuPdqUz+/9HKx8PaPSMLzRdoqIGx&#10;ILXzE0+XMZ9GYxX/KVJGeirh8VQ21QQm6XL8eRh/nEnSjW/v7kgmmuxs7dCHrwoqFoWcI7UlVUsc&#10;Vj600B4SnVlYlsak1hjL6ujhdpgMThoiNzZiVWpyR3OOPEnhaFTEGPtdaVYWKYF4kcZLLQyyg6DB&#10;EFIqG1LuiZfQEaUpiPcYdvhzVO8xbvPoPYMNJ+OqtIAp+6uwix99yLrFU80v8o5iaDYNJX7R2A0U&#10;R+o3QrsK3sllSU1ZCR+eBdLsUx9pn8MTHdoAFR86ibMd4K+/3Uc8jSRpOatpl3Luf+4FKs7MN0vD&#10;GhevF7AXNr1g99UCqAsjeimcTCIZYDC9qBGqN1rzefRCKmEl+cp56MVFaDeangmp5vMEovVyIqzs&#10;2slIHZsSR+yleRPoujkMNMGP0G+ZmFyNY4vtitrWrfugZUzz3T0ccdsvvxPq/LzNfgMAAP//AwBQ&#10;SwMEFAAGAAgAAAAhAPBUPOPfAAAACgEAAA8AAABkcnMvZG93bnJldi54bWxMj0tPwzAQhO9I/Adr&#10;kbhRJ5Fa0hCnQjxuPAtIcHPiJYmI7cjepOHfs5zguDOj2fnK3WIHMWOIvXcK0lUCAl3jTe9aBa8v&#10;t2c5iEjaGT14hwq+McKuOj4qdWH8wT3jvKdWcImLhVbQEY2FlLHp0Oq48iM69j59sJr4DK00QR+4&#10;3A4yS5KNtLp3/KHTI1512HztJ6tgeI/hrk7oY75u7+npUU5vN+mDUqcny+UFCMKF/sLwO5+nQ8Wb&#10;aj85E8WggEGI1fV5zgTsb7dZCqJmaZNna5BVKf8jVD8AAAD//wMAUEsBAi0AFAAGAAgAAAAhALaD&#10;OJL+AAAA4QEAABMAAAAAAAAAAAAAAAAAAAAAAFtDb250ZW50X1R5cGVzXS54bWxQSwECLQAUAAYA&#10;CAAAACEAOP0h/9YAAACUAQAACwAAAAAAAAAAAAAAAAAvAQAAX3JlbHMvLnJlbHNQSwECLQAUAAYA&#10;CAAAACEAReRGtlICAAAmBQAADgAAAAAAAAAAAAAAAAAuAgAAZHJzL2Uyb0RvYy54bWxQSwECLQAU&#10;AAYACAAAACEA8FQ8498AAAAKAQAADwAAAAAAAAAAAAAAAACsBAAAZHJzL2Rvd25yZXYueG1sUEsF&#10;BgAAAAAEAAQA8wAAALgFAAAAAA==&#10;" filled="f" stroked="f" strokeweight=".5pt">
              <v:textbox inset="0,0,0,0">
                <w:txbxContent>
                  <w:tbl>
                    <w:tblPr>
                      <w:tblW w:w="0" w:type="auto"/>
                      <w:tblBorders>
                        <w:top w:val="single" w:sz="2" w:space="0" w:color="FFFFFF"/>
                        <w:left w:val="single" w:sz="2" w:space="0" w:color="FFFFFF"/>
                        <w:bottom w:val="single" w:sz="2" w:space="0" w:color="FFFFFF"/>
                        <w:right w:val="single" w:sz="2" w:space="0" w:color="FFFFFF"/>
                        <w:insideH w:val="single" w:sz="2" w:space="0" w:color="FFFFFF"/>
                        <w:insideV w:val="single" w:sz="2" w:space="0" w:color="FFFFFF"/>
                      </w:tblBorders>
                      <w:tblCellMar>
                        <w:left w:w="0" w:type="dxa"/>
                        <w:right w:w="0" w:type="dxa"/>
                      </w:tblCellMar>
                      <w:tblLook w:val="04A0" w:firstRow="1" w:lastRow="0" w:firstColumn="1" w:lastColumn="0" w:noHBand="0" w:noVBand="1"/>
                    </w:tblPr>
                    <w:tblGrid>
                      <w:gridCol w:w="7349"/>
                      <w:gridCol w:w="340"/>
                      <w:gridCol w:w="2223"/>
                    </w:tblGrid>
                    <w:tr w:rsidR="002C3579" w14:paraId="4E477EC7" w14:textId="77777777">
                      <w:trPr>
                        <w:trHeight w:hRule="exact" w:val="471"/>
                      </w:trPr>
                      <w:tc>
                        <w:tcPr>
                          <w:tcW w:w="7349" w:type="dxa"/>
                        </w:tcPr>
                        <w:p w14:paraId="4E477EC0" w14:textId="77777777" w:rsidR="002C3579" w:rsidRDefault="002C3579">
                          <w:pPr>
                            <w:pStyle w:val="DSFooter1"/>
                          </w:pPr>
                        </w:p>
                        <w:p w14:paraId="4E477EC1" w14:textId="77777777" w:rsidR="002C3579" w:rsidRDefault="002C3579"/>
                      </w:tc>
                      <w:tc>
                        <w:tcPr>
                          <w:tcW w:w="340" w:type="dxa"/>
                        </w:tcPr>
                        <w:p w14:paraId="4E477EC2" w14:textId="77777777" w:rsidR="002C3579" w:rsidRDefault="002C3579"/>
                      </w:tc>
                      <w:tc>
                        <w:tcPr>
                          <w:tcW w:w="2223" w:type="dxa"/>
                        </w:tcPr>
                        <w:tbl>
                          <w:tblPr>
                            <w:tblStyle w:val="DSTableClear"/>
                            <w:tblW w:w="0" w:type="auto"/>
                            <w:jc w:val="right"/>
                            <w:tblLook w:val="04A0" w:firstRow="1" w:lastRow="0" w:firstColumn="1" w:lastColumn="0" w:noHBand="0" w:noVBand="1"/>
                          </w:tblPr>
                          <w:tblGrid>
                            <w:gridCol w:w="6"/>
                            <w:gridCol w:w="170"/>
                          </w:tblGrid>
                          <w:tr w:rsidR="002C3579" w14:paraId="4E477EC5" w14:textId="77777777">
                            <w:trPr>
                              <w:jc w:val="right"/>
                            </w:trPr>
                            <w:tc>
                              <w:tcPr>
                                <w:tcW w:w="0" w:type="auto"/>
                              </w:tcPr>
                              <w:p w14:paraId="4E477EC3" w14:textId="77777777" w:rsidR="002C3579" w:rsidRDefault="001A1248">
                                <w:pPr>
                                  <w:pStyle w:val="DSFooter2"/>
                                </w:pPr>
                                <w:r>
                                  <w:t xml:space="preserve">  </w:t>
                                </w:r>
                              </w:p>
                            </w:tc>
                            <w:tc>
                              <w:tcPr>
                                <w:tcW w:w="170" w:type="dxa"/>
                              </w:tcPr>
                              <w:p w14:paraId="4E477EC4" w14:textId="77777777" w:rsidR="002C3579" w:rsidRDefault="001A1248">
                                <w:pPr>
                                  <w:pStyle w:val="DSFooter2"/>
                                  <w:jc w:val="center"/>
                                </w:pPr>
                                <w:r>
                                  <w:fldChar w:fldCharType="begin"/>
                                </w:r>
                                <w:r>
                                  <w:instrText xml:space="preserve"> PAGE  </w:instrText>
                                </w:r>
                                <w:r>
                                  <w:fldChar w:fldCharType="separate"/>
                                </w:r>
                                <w:r>
                                  <w:t>2</w:t>
                                </w:r>
                                <w:r>
                                  <w:fldChar w:fldCharType="end"/>
                                </w:r>
                              </w:p>
                            </w:tc>
                          </w:tr>
                        </w:tbl>
                        <w:p w14:paraId="4E477EC6" w14:textId="77777777" w:rsidR="002C3579" w:rsidRDefault="002C3579">
                          <w:pPr>
                            <w:jc w:val="right"/>
                          </w:pPr>
                        </w:p>
                      </w:tc>
                    </w:tr>
                  </w:tbl>
                  <w:p w14:paraId="4E477EC8" w14:textId="77777777" w:rsidR="002C3579" w:rsidRDefault="002C3579"/>
                </w:txbxContent>
              </v:textbox>
              <w10:wrap anchorx="margin" anchory="page"/>
            </v:shape>
          </w:pict>
        </mc:Fallback>
      </mc:AlternateConten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DSTableClear"/>
      <w:tblW w:w="0" w:type="auto"/>
      <w:tblLook w:val="04A0" w:firstRow="1" w:lastRow="0" w:firstColumn="1" w:lastColumn="0" w:noHBand="0" w:noVBand="1"/>
      <w:tblCaption w:val="BlankLandscape_Footer"/>
    </w:tblPr>
    <w:tblGrid>
      <w:gridCol w:w="10835"/>
      <w:gridCol w:w="3385"/>
    </w:tblGrid>
    <w:tr w:rsidR="00F92EF1" w14:paraId="01B786F6" w14:textId="77777777" w:rsidTr="00FD5EC3">
      <w:tc>
        <w:tcPr>
          <w:tcW w:w="10835" w:type="dxa"/>
        </w:tcPr>
        <w:p w14:paraId="15000DD5" w14:textId="612226EF" w:rsidR="00F92EF1" w:rsidRPr="00F92EF1" w:rsidRDefault="00F92EF1" w:rsidP="00FD5EC3">
          <w:pPr>
            <w:pStyle w:val="DSFooter1"/>
            <w:rPr>
              <w:lang w:val="sv-SE"/>
            </w:rPr>
          </w:pPr>
        </w:p>
      </w:tc>
      <w:tc>
        <w:tcPr>
          <w:tcW w:w="3385" w:type="dxa"/>
          <w:hideMark/>
        </w:tcPr>
        <w:tbl>
          <w:tblPr>
            <w:tblStyle w:val="DSTableClear"/>
            <w:tblW w:w="0" w:type="auto"/>
            <w:jc w:val="right"/>
            <w:tblLook w:val="04A0" w:firstRow="1" w:lastRow="0" w:firstColumn="1" w:lastColumn="0" w:noHBand="0" w:noVBand="1"/>
          </w:tblPr>
          <w:tblGrid>
            <w:gridCol w:w="6"/>
            <w:gridCol w:w="284"/>
          </w:tblGrid>
          <w:tr w:rsidR="00F92EF1" w14:paraId="1D920277" w14:textId="77777777" w:rsidTr="00D24B02">
            <w:trPr>
              <w:jc w:val="right"/>
            </w:trPr>
            <w:tc>
              <w:tcPr>
                <w:tcW w:w="0" w:type="auto"/>
              </w:tcPr>
              <w:p w14:paraId="3E1F56BB" w14:textId="77777777" w:rsidR="00F92EF1" w:rsidRPr="00F92EF1" w:rsidRDefault="00F92EF1" w:rsidP="00FD5EC3">
                <w:pPr>
                  <w:pStyle w:val="DSFooter2"/>
                  <w:rPr>
                    <w:lang w:val="sv-SE"/>
                  </w:rPr>
                </w:pPr>
              </w:p>
            </w:tc>
            <w:tc>
              <w:tcPr>
                <w:tcW w:w="284" w:type="dxa"/>
                <w:hideMark/>
              </w:tcPr>
              <w:p w14:paraId="534F202B" w14:textId="77777777" w:rsidR="00F92EF1" w:rsidRDefault="00F92EF1" w:rsidP="00FD5EC3">
                <w:pPr>
                  <w:pStyle w:val="DSFooter2"/>
                  <w:jc w:val="center"/>
                </w:pPr>
                <w:r>
                  <w:fldChar w:fldCharType="begin"/>
                </w:r>
                <w:r>
                  <w:instrText xml:space="preserve"> PAGE  </w:instrText>
                </w:r>
                <w:r>
                  <w:fldChar w:fldCharType="separate"/>
                </w:r>
                <w:r>
                  <w:rPr>
                    <w:noProof/>
                  </w:rPr>
                  <w:t>1</w:t>
                </w:r>
                <w:r>
                  <w:fldChar w:fldCharType="end"/>
                </w:r>
              </w:p>
            </w:tc>
          </w:tr>
        </w:tbl>
        <w:p w14:paraId="057557D7" w14:textId="77777777" w:rsidR="00F92EF1" w:rsidRDefault="00F92EF1" w:rsidP="00FD5EC3">
          <w:pPr>
            <w:pStyle w:val="DSFooter2"/>
          </w:pPr>
        </w:p>
      </w:tc>
    </w:tr>
  </w:tbl>
  <w:p w14:paraId="4E477EB4" w14:textId="77777777" w:rsidR="002C3579" w:rsidRDefault="002C3579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2C828AD" w14:textId="77777777" w:rsidR="00DD66AA" w:rsidRDefault="00DD66AA">
      <w:pPr>
        <w:spacing w:line="240" w:lineRule="auto"/>
      </w:pPr>
      <w:r>
        <w:separator/>
      </w:r>
    </w:p>
  </w:footnote>
  <w:footnote w:type="continuationSeparator" w:id="0">
    <w:p w14:paraId="54B29A3B" w14:textId="77777777" w:rsidR="00DD66AA" w:rsidRDefault="00DD66AA">
      <w:pPr>
        <w:spacing w:line="240" w:lineRule="auto"/>
      </w:pPr>
      <w:r>
        <w:continuationSeparator/>
      </w:r>
    </w:p>
  </w:footnote>
  <w:footnote w:type="continuationNotice" w:id="1">
    <w:p w14:paraId="6ECC27D6" w14:textId="77777777" w:rsidR="00DD66AA" w:rsidRDefault="00DD66AA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1B10BE" w14:textId="77777777" w:rsidR="00F92EF1" w:rsidRDefault="00F92EF1">
    <w:pPr>
      <w:pStyle w:val="Sidehove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DSTableClear"/>
      <w:tblpPr w:vertAnchor="page" w:horzAnchor="page" w:tblpXSpec="right" w:tblpYSpec="top"/>
      <w:tblOverlap w:val="never"/>
      <w:tblW w:w="16840" w:type="dxa"/>
      <w:tblLook w:val="04A0" w:firstRow="1" w:lastRow="0" w:firstColumn="1" w:lastColumn="0" w:noHBand="0" w:noVBand="1"/>
    </w:tblPr>
    <w:tblGrid>
      <w:gridCol w:w="16840"/>
    </w:tblGrid>
    <w:tr w:rsidR="002C3579" w14:paraId="4E477EA8" w14:textId="77777777">
      <w:tc>
        <w:tcPr>
          <w:tcW w:w="12250" w:type="dxa"/>
        </w:tcPr>
        <w:p w14:paraId="4E477EA7" w14:textId="77777777" w:rsidR="002C3579" w:rsidRDefault="002C3579">
          <w:pPr>
            <w:jc w:val="right"/>
            <w:rPr>
              <w:color w:val="33545C" w:themeColor="accent4"/>
            </w:rPr>
          </w:pPr>
        </w:p>
      </w:tc>
    </w:tr>
  </w:tbl>
  <w:p w14:paraId="4E477EA9" w14:textId="77777777" w:rsidR="002C3579" w:rsidRDefault="002C3579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DSTableClear"/>
      <w:tblpPr w:vertAnchor="page" w:horzAnchor="page" w:tblpY="1"/>
      <w:tblOverlap w:val="never"/>
      <w:tblW w:w="16840" w:type="dxa"/>
      <w:tblLook w:val="04A0" w:firstRow="1" w:lastRow="0" w:firstColumn="1" w:lastColumn="0" w:noHBand="0" w:noVBand="1"/>
      <w:tblCaption w:val="dStyle_AutoTableName_f5f200c7889e4dcdab92be13951f9d22"/>
    </w:tblPr>
    <w:tblGrid>
      <w:gridCol w:w="16840"/>
    </w:tblGrid>
    <w:tr w:rsidR="00F92EF1" w14:paraId="3E532670" w14:textId="77777777">
      <w:tc>
        <w:tcPr>
          <w:tcW w:w="12250" w:type="dxa"/>
        </w:tcPr>
        <w:p w14:paraId="6C421601" w14:textId="77777777" w:rsidR="00F92EF1" w:rsidRDefault="00F92EF1">
          <w:pPr>
            <w:rPr>
              <w:color w:val="33545C"/>
            </w:rPr>
          </w:pPr>
          <w:bookmarkStart w:id="4" w:name="bmBULocation_logo_report" w:colFirst="0" w:colLast="0"/>
        </w:p>
      </w:tc>
    </w:tr>
    <w:bookmarkEnd w:id="4"/>
  </w:tbl>
  <w:p w14:paraId="4E477EAD" w14:textId="77777777" w:rsidR="002C3579" w:rsidRDefault="002C3579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36D02CA0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7BBC4590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4572AD1C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51C4214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86E9E70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8"/>
    <w:multiLevelType w:val="singleLevel"/>
    <w:tmpl w:val="9EF8FF9E"/>
    <w:lvl w:ilvl="0">
      <w:start w:val="1"/>
      <w:numFmt w:val="decimal"/>
      <w:pStyle w:val="Opstilling-talellerbogst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6" w15:restartNumberingAfterBreak="0">
    <w:nsid w:val="0223356B"/>
    <w:multiLevelType w:val="multilevel"/>
    <w:tmpl w:val="8064E854"/>
    <w:lvl w:ilvl="0">
      <w:start w:val="1"/>
      <w:numFmt w:val="bullet"/>
      <w:pStyle w:val="Opstilm-pind"/>
      <w:lvlText w:val=""/>
      <w:lvlJc w:val="left"/>
      <w:pPr>
        <w:ind w:left="567" w:hanging="567"/>
      </w:pPr>
      <w:rPr>
        <w:rFonts w:ascii="Symbol" w:hAnsi="Symbol" w:hint="default"/>
        <w:b w:val="0"/>
        <w:i w:val="0"/>
        <w:color w:val="auto"/>
      </w:rPr>
    </w:lvl>
    <w:lvl w:ilvl="1">
      <w:start w:val="1"/>
      <w:numFmt w:val="bullet"/>
      <w:lvlText w:val=""/>
      <w:lvlJc w:val="left"/>
      <w:pPr>
        <w:ind w:left="1134" w:hanging="567"/>
      </w:pPr>
      <w:rPr>
        <w:rFonts w:ascii="Symbol" w:hAnsi="Symbol" w:hint="default"/>
        <w:color w:val="auto"/>
      </w:rPr>
    </w:lvl>
    <w:lvl w:ilvl="2">
      <w:start w:val="1"/>
      <w:numFmt w:val="bullet"/>
      <w:lvlText w:val=""/>
      <w:lvlJc w:val="left"/>
      <w:pPr>
        <w:ind w:left="1701" w:hanging="567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2268" w:hanging="56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2835" w:hanging="567"/>
      </w:pPr>
      <w:rPr>
        <w:rFonts w:ascii="Symbol" w:hAnsi="Symbol" w:hint="default"/>
        <w:color w:val="auto"/>
      </w:rPr>
    </w:lvl>
    <w:lvl w:ilvl="5">
      <w:start w:val="1"/>
      <w:numFmt w:val="bullet"/>
      <w:lvlText w:val=""/>
      <w:lvlJc w:val="left"/>
      <w:pPr>
        <w:ind w:left="3402" w:hanging="567"/>
      </w:pPr>
      <w:rPr>
        <w:rFonts w:ascii="Symbol" w:hAnsi="Symbol" w:hint="default"/>
        <w:color w:val="auto"/>
      </w:rPr>
    </w:lvl>
    <w:lvl w:ilvl="6">
      <w:start w:val="1"/>
      <w:numFmt w:val="bullet"/>
      <w:lvlText w:val=""/>
      <w:lvlJc w:val="left"/>
      <w:pPr>
        <w:ind w:left="3969" w:hanging="567"/>
      </w:pPr>
      <w:rPr>
        <w:rFonts w:ascii="Symbol" w:hAnsi="Symbol" w:hint="default"/>
        <w:color w:val="auto"/>
      </w:rPr>
    </w:lvl>
    <w:lvl w:ilvl="7">
      <w:start w:val="1"/>
      <w:numFmt w:val="bullet"/>
      <w:lvlText w:val=""/>
      <w:lvlJc w:val="left"/>
      <w:pPr>
        <w:ind w:left="4536" w:hanging="567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ind w:left="5103" w:hanging="567"/>
      </w:pPr>
      <w:rPr>
        <w:rFonts w:ascii="Symbol" w:hAnsi="Symbol" w:hint="default"/>
      </w:rPr>
    </w:lvl>
  </w:abstractNum>
  <w:abstractNum w:abstractNumId="7" w15:restartNumberingAfterBreak="0">
    <w:nsid w:val="0612123C"/>
    <w:multiLevelType w:val="multilevel"/>
    <w:tmpl w:val="6660EE76"/>
    <w:styleLink w:val="DSNumberedlist1"/>
    <w:lvl w:ilvl="0">
      <w:start w:val="1"/>
      <w:numFmt w:val="decimal"/>
      <w:lvlText w:val="%1.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1418"/>
        </w:tabs>
        <w:ind w:left="1418" w:hanging="709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2127"/>
        </w:tabs>
        <w:ind w:left="2127" w:hanging="709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2836"/>
        </w:tabs>
        <w:ind w:left="2836" w:hanging="709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3545"/>
        </w:tabs>
        <w:ind w:left="3545" w:hanging="709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4254"/>
        </w:tabs>
        <w:ind w:left="4254" w:hanging="709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4963"/>
        </w:tabs>
        <w:ind w:left="4963" w:hanging="709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5672"/>
        </w:tabs>
        <w:ind w:left="5672" w:hanging="709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6381"/>
        </w:tabs>
        <w:ind w:left="6381" w:hanging="709"/>
      </w:pPr>
      <w:rPr>
        <w:rFonts w:hint="default"/>
      </w:rPr>
    </w:lvl>
  </w:abstractNum>
  <w:abstractNum w:abstractNumId="8" w15:restartNumberingAfterBreak="0">
    <w:nsid w:val="16283D32"/>
    <w:multiLevelType w:val="multilevel"/>
    <w:tmpl w:val="EA4E3D62"/>
    <w:lvl w:ilvl="0">
      <w:start w:val="1"/>
      <w:numFmt w:val="bullet"/>
      <w:pStyle w:val="Opstilling-punkttegn"/>
      <w:lvlText w:val=""/>
      <w:lvlJc w:val="left"/>
      <w:pPr>
        <w:ind w:left="1191" w:hanging="340"/>
      </w:pPr>
      <w:rPr>
        <w:rFonts w:ascii="Symbol" w:hAnsi="Symbol" w:hint="default"/>
        <w:color w:val="auto"/>
      </w:rPr>
    </w:lvl>
    <w:lvl w:ilvl="1">
      <w:start w:val="1"/>
      <w:numFmt w:val="bullet"/>
      <w:pStyle w:val="Opstilling-punkttegn2"/>
      <w:lvlText w:val=""/>
      <w:lvlJc w:val="left"/>
      <w:pPr>
        <w:ind w:left="1531" w:hanging="340"/>
      </w:pPr>
      <w:rPr>
        <w:rFonts w:ascii="Symbol" w:hAnsi="Symbol" w:hint="default"/>
        <w:color w:val="auto"/>
      </w:rPr>
    </w:lvl>
    <w:lvl w:ilvl="2">
      <w:start w:val="1"/>
      <w:numFmt w:val="bullet"/>
      <w:pStyle w:val="Opstilling-punkttegn3"/>
      <w:lvlText w:val=""/>
      <w:lvlJc w:val="left"/>
      <w:pPr>
        <w:ind w:left="1871" w:hanging="340"/>
      </w:pPr>
      <w:rPr>
        <w:rFonts w:ascii="Symbol" w:hAnsi="Symbol" w:hint="default"/>
        <w:color w:val="auto"/>
      </w:rPr>
    </w:lvl>
    <w:lvl w:ilvl="3">
      <w:start w:val="1"/>
      <w:numFmt w:val="bullet"/>
      <w:pStyle w:val="Opstilling-punkttegn4"/>
      <w:lvlText w:val=""/>
      <w:lvlJc w:val="left"/>
      <w:pPr>
        <w:ind w:left="2211" w:hanging="340"/>
      </w:pPr>
      <w:rPr>
        <w:rFonts w:ascii="Symbol" w:hAnsi="Symbol" w:hint="default"/>
        <w:color w:val="auto"/>
      </w:rPr>
    </w:lvl>
    <w:lvl w:ilvl="4">
      <w:start w:val="1"/>
      <w:numFmt w:val="bullet"/>
      <w:pStyle w:val="Opstilling-punkttegn5"/>
      <w:lvlText w:val=""/>
      <w:lvlJc w:val="left"/>
      <w:pPr>
        <w:ind w:left="2551" w:hanging="340"/>
      </w:pPr>
      <w:rPr>
        <w:rFonts w:ascii="Symbol" w:hAnsi="Symbol" w:hint="default"/>
        <w:color w:val="auto"/>
      </w:rPr>
    </w:lvl>
    <w:lvl w:ilvl="5">
      <w:start w:val="1"/>
      <w:numFmt w:val="bullet"/>
      <w:lvlText w:val=""/>
      <w:lvlJc w:val="left"/>
      <w:pPr>
        <w:ind w:left="2891" w:hanging="340"/>
      </w:pPr>
      <w:rPr>
        <w:rFonts w:ascii="Symbol" w:hAnsi="Symbol" w:hint="default"/>
        <w:color w:val="auto"/>
      </w:rPr>
    </w:lvl>
    <w:lvl w:ilvl="6">
      <w:start w:val="1"/>
      <w:numFmt w:val="bullet"/>
      <w:lvlText w:val=""/>
      <w:lvlJc w:val="left"/>
      <w:pPr>
        <w:ind w:left="3231" w:hanging="340"/>
      </w:pPr>
      <w:rPr>
        <w:rFonts w:ascii="Symbol" w:hAnsi="Symbol" w:hint="default"/>
        <w:color w:val="auto"/>
      </w:rPr>
    </w:lvl>
    <w:lvl w:ilvl="7">
      <w:start w:val="1"/>
      <w:numFmt w:val="bullet"/>
      <w:lvlText w:val=""/>
      <w:lvlJc w:val="left"/>
      <w:pPr>
        <w:ind w:left="3571" w:hanging="340"/>
      </w:pPr>
      <w:rPr>
        <w:rFonts w:ascii="Symbol" w:hAnsi="Symbol" w:hint="default"/>
        <w:color w:val="auto"/>
      </w:rPr>
    </w:lvl>
    <w:lvl w:ilvl="8">
      <w:start w:val="1"/>
      <w:numFmt w:val="bullet"/>
      <w:lvlText w:val=""/>
      <w:lvlJc w:val="left"/>
      <w:pPr>
        <w:ind w:left="3911" w:hanging="340"/>
      </w:pPr>
      <w:rPr>
        <w:rFonts w:ascii="Symbol" w:hAnsi="Symbol" w:hint="default"/>
        <w:color w:val="auto"/>
      </w:rPr>
    </w:lvl>
  </w:abstractNum>
  <w:abstractNum w:abstractNumId="9" w15:restartNumberingAfterBreak="0">
    <w:nsid w:val="164B0300"/>
    <w:multiLevelType w:val="singleLevel"/>
    <w:tmpl w:val="052EF978"/>
    <w:lvl w:ilvl="0">
      <w:start w:val="1"/>
      <w:numFmt w:val="none"/>
      <w:pStyle w:val="Opstilmad-re-zu"/>
      <w:suff w:val="nothing"/>
      <w:lvlText w:val="ad "/>
      <w:lvlJc w:val="left"/>
      <w:pPr>
        <w:tabs>
          <w:tab w:val="num" w:pos="964"/>
        </w:tabs>
        <w:ind w:left="964" w:firstLine="0"/>
      </w:pPr>
      <w:rPr>
        <w:rFonts w:ascii="Verdana" w:hAnsi="Verdana" w:hint="default"/>
        <w:b w:val="0"/>
        <w:i w:val="0"/>
        <w:u w:val="single"/>
      </w:rPr>
    </w:lvl>
  </w:abstractNum>
  <w:abstractNum w:abstractNumId="10" w15:restartNumberingAfterBreak="0">
    <w:nsid w:val="1F0D7010"/>
    <w:multiLevelType w:val="multilevel"/>
    <w:tmpl w:val="8AA09C3E"/>
    <w:styleLink w:val="DSNumberedListA"/>
    <w:lvl w:ilvl="0">
      <w:start w:val="1"/>
      <w:numFmt w:val="upperLetter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568" w:hanging="284"/>
      </w:pPr>
      <w:rPr>
        <w:rFonts w:hint="default"/>
      </w:rPr>
    </w:lvl>
    <w:lvl w:ilvl="2">
      <w:start w:val="1"/>
      <w:numFmt w:val="lowerRoman"/>
      <w:lvlText w:val="%3.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%6."/>
      <w:lvlJc w:val="left"/>
      <w:pPr>
        <w:ind w:left="1701" w:hanging="28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5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68" w:hanging="283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552" w:hanging="284"/>
      </w:pPr>
      <w:rPr>
        <w:rFonts w:hint="default"/>
      </w:rPr>
    </w:lvl>
  </w:abstractNum>
  <w:abstractNum w:abstractNumId="11" w15:restartNumberingAfterBreak="0">
    <w:nsid w:val="2273492E"/>
    <w:multiLevelType w:val="multilevel"/>
    <w:tmpl w:val="EE027798"/>
    <w:styleLink w:val="DSNumberedListII"/>
    <w:lvl w:ilvl="0">
      <w:start w:val="1"/>
      <w:numFmt w:val="upperRoman"/>
      <w:lvlText w:val="%1."/>
      <w:lvlJc w:val="left"/>
      <w:pPr>
        <w:ind w:left="425" w:hanging="425"/>
      </w:pPr>
      <w:rPr>
        <w:rFonts w:hint="default"/>
      </w:rPr>
    </w:lvl>
    <w:lvl w:ilvl="1">
      <w:start w:val="1"/>
      <w:numFmt w:val="upperRoman"/>
      <w:lvlText w:val="%1.%2."/>
      <w:lvlJc w:val="left"/>
      <w:pPr>
        <w:ind w:left="850" w:hanging="425"/>
      </w:pPr>
      <w:rPr>
        <w:rFonts w:hint="default"/>
      </w:rPr>
    </w:lvl>
    <w:lvl w:ilvl="2">
      <w:start w:val="1"/>
      <w:numFmt w:val="upperRoman"/>
      <w:lvlText w:val="%1.%2.%3."/>
      <w:lvlJc w:val="left"/>
      <w:pPr>
        <w:ind w:left="1275" w:hanging="425"/>
      </w:pPr>
      <w:rPr>
        <w:rFonts w:hint="default"/>
      </w:rPr>
    </w:lvl>
    <w:lvl w:ilvl="3">
      <w:start w:val="1"/>
      <w:numFmt w:val="upperRoman"/>
      <w:lvlText w:val="%1.%2.%3.%4."/>
      <w:lvlJc w:val="left"/>
      <w:pPr>
        <w:ind w:left="1700" w:hanging="425"/>
      </w:pPr>
      <w:rPr>
        <w:rFonts w:hint="default"/>
      </w:rPr>
    </w:lvl>
    <w:lvl w:ilvl="4">
      <w:start w:val="1"/>
      <w:numFmt w:val="upperRoman"/>
      <w:lvlText w:val="%1.%2.%3.%4.%5."/>
      <w:lvlJc w:val="left"/>
      <w:pPr>
        <w:ind w:left="2125" w:hanging="425"/>
      </w:pPr>
      <w:rPr>
        <w:rFonts w:hint="default"/>
      </w:rPr>
    </w:lvl>
    <w:lvl w:ilvl="5">
      <w:start w:val="1"/>
      <w:numFmt w:val="upperRoman"/>
      <w:lvlText w:val="%1.%2.%3.%4.%5.%6."/>
      <w:lvlJc w:val="left"/>
      <w:pPr>
        <w:ind w:left="2550" w:hanging="425"/>
      </w:pPr>
      <w:rPr>
        <w:rFonts w:hint="default"/>
      </w:rPr>
    </w:lvl>
    <w:lvl w:ilvl="6">
      <w:start w:val="1"/>
      <w:numFmt w:val="upperRoman"/>
      <w:lvlText w:val="%1.%2.%3.%4.%5.%6.%7."/>
      <w:lvlJc w:val="left"/>
      <w:pPr>
        <w:ind w:left="2975" w:hanging="425"/>
      </w:pPr>
      <w:rPr>
        <w:rFonts w:hint="default"/>
      </w:rPr>
    </w:lvl>
    <w:lvl w:ilvl="7">
      <w:start w:val="1"/>
      <w:numFmt w:val="upperRoman"/>
      <w:lvlText w:val="%1.%2.%3.%4.%5.%6.%7.%8."/>
      <w:lvlJc w:val="left"/>
      <w:pPr>
        <w:ind w:left="3400" w:hanging="425"/>
      </w:pPr>
      <w:rPr>
        <w:rFonts w:hint="default"/>
      </w:rPr>
    </w:lvl>
    <w:lvl w:ilvl="8">
      <w:start w:val="1"/>
      <w:numFmt w:val="upperRoman"/>
      <w:lvlText w:val="%1.%2.%3.%4.%5.%6.%7.%8.%9."/>
      <w:lvlJc w:val="left"/>
      <w:pPr>
        <w:ind w:left="3825" w:hanging="425"/>
      </w:pPr>
      <w:rPr>
        <w:rFonts w:hint="default"/>
      </w:rPr>
    </w:lvl>
  </w:abstractNum>
  <w:abstractNum w:abstractNumId="12" w15:restartNumberingAfterBreak="0">
    <w:nsid w:val="23886271"/>
    <w:multiLevelType w:val="singleLevel"/>
    <w:tmpl w:val="A26C9E12"/>
    <w:lvl w:ilvl="0">
      <w:start w:val="1"/>
      <w:numFmt w:val="none"/>
      <w:pStyle w:val="Opstilmat-that-dass"/>
      <w:lvlText w:val="%1at"/>
      <w:lvlJc w:val="left"/>
      <w:pPr>
        <w:tabs>
          <w:tab w:val="num" w:pos="1531"/>
        </w:tabs>
        <w:ind w:left="1531" w:hanging="567"/>
      </w:pPr>
      <w:rPr>
        <w:rFonts w:ascii="Verdana" w:hAnsi="Verdana" w:hint="default"/>
        <w:b w:val="0"/>
        <w:i w:val="0"/>
        <w:u w:val="words"/>
      </w:rPr>
    </w:lvl>
  </w:abstractNum>
  <w:abstractNum w:abstractNumId="13" w15:restartNumberingAfterBreak="0">
    <w:nsid w:val="2AED79C3"/>
    <w:multiLevelType w:val="multilevel"/>
    <w:tmpl w:val="B2DAE1B2"/>
    <w:lvl w:ilvl="0">
      <w:start w:val="1"/>
      <w:numFmt w:val="lowerLetter"/>
      <w:pStyle w:val="DSNumberedListA0"/>
      <w:lvlText w:val="%1)"/>
      <w:lvlJc w:val="left"/>
      <w:pPr>
        <w:ind w:left="1191" w:hanging="340"/>
      </w:pPr>
      <w:rPr>
        <w:rFonts w:hint="default"/>
      </w:rPr>
    </w:lvl>
    <w:lvl w:ilvl="1">
      <w:start w:val="1"/>
      <w:numFmt w:val="lowerRoman"/>
      <w:lvlText w:val="%2)"/>
      <w:lvlJc w:val="left"/>
      <w:pPr>
        <w:ind w:left="1531" w:hanging="340"/>
      </w:pPr>
      <w:rPr>
        <w:rFonts w:hint="default"/>
      </w:rPr>
    </w:lvl>
    <w:lvl w:ilvl="2">
      <w:start w:val="1"/>
      <w:numFmt w:val="upperLetter"/>
      <w:lvlText w:val="%3)"/>
      <w:lvlJc w:val="left"/>
      <w:pPr>
        <w:ind w:left="1871" w:hanging="340"/>
      </w:pPr>
      <w:rPr>
        <w:rFonts w:hint="default"/>
      </w:rPr>
    </w:lvl>
    <w:lvl w:ilvl="3">
      <w:start w:val="1"/>
      <w:numFmt w:val="upperRoman"/>
      <w:lvlText w:val="%4)"/>
      <w:lvlJc w:val="left"/>
      <w:pPr>
        <w:ind w:left="2211" w:hanging="34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551" w:hanging="34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91" w:hanging="340"/>
      </w:pPr>
      <w:rPr>
        <w:rFonts w:hint="default"/>
      </w:rPr>
    </w:lvl>
    <w:lvl w:ilvl="6">
      <w:start w:val="1"/>
      <w:numFmt w:val="upperLetter"/>
      <w:lvlText w:val="(%7)"/>
      <w:lvlJc w:val="left"/>
      <w:pPr>
        <w:ind w:left="3231" w:hanging="340"/>
      </w:pPr>
      <w:rPr>
        <w:rFonts w:hint="default"/>
      </w:rPr>
    </w:lvl>
    <w:lvl w:ilvl="7">
      <w:start w:val="1"/>
      <w:numFmt w:val="upperRoman"/>
      <w:lvlText w:val="(%8)"/>
      <w:lvlJc w:val="left"/>
      <w:pPr>
        <w:ind w:left="3571" w:hanging="340"/>
      </w:pPr>
      <w:rPr>
        <w:rFonts w:hint="default"/>
      </w:rPr>
    </w:lvl>
    <w:lvl w:ilvl="8">
      <w:start w:val="1"/>
      <w:numFmt w:val="lowerLetter"/>
      <w:lvlText w:val="(%9)"/>
      <w:lvlJc w:val="left"/>
      <w:pPr>
        <w:ind w:left="3911" w:hanging="340"/>
      </w:pPr>
      <w:rPr>
        <w:rFonts w:hint="default"/>
      </w:rPr>
    </w:lvl>
  </w:abstractNum>
  <w:abstractNum w:abstractNumId="14" w15:restartNumberingAfterBreak="0">
    <w:nsid w:val="2D8C1289"/>
    <w:multiLevelType w:val="multilevel"/>
    <w:tmpl w:val="0413001D"/>
    <w:styleLink w:val="DSNumberedBodyText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5" w15:restartNumberingAfterBreak="0">
    <w:nsid w:val="2EEC4CDC"/>
    <w:multiLevelType w:val="hybridMultilevel"/>
    <w:tmpl w:val="C43E013C"/>
    <w:lvl w:ilvl="0" w:tplc="0406000F">
      <w:start w:val="1"/>
      <w:numFmt w:val="decimal"/>
      <w:lvlText w:val="%1."/>
      <w:lvlJc w:val="left"/>
      <w:pPr>
        <w:ind w:left="720" w:hanging="360"/>
      </w:pPr>
    </w:lvl>
    <w:lvl w:ilvl="1" w:tplc="04060019" w:tentative="1">
      <w:start w:val="1"/>
      <w:numFmt w:val="lowerLetter"/>
      <w:lvlText w:val="%2."/>
      <w:lvlJc w:val="left"/>
      <w:pPr>
        <w:ind w:left="1440" w:hanging="360"/>
      </w:pPr>
    </w:lvl>
    <w:lvl w:ilvl="2" w:tplc="0406001B" w:tentative="1">
      <w:start w:val="1"/>
      <w:numFmt w:val="lowerRoman"/>
      <w:lvlText w:val="%3."/>
      <w:lvlJc w:val="right"/>
      <w:pPr>
        <w:ind w:left="2160" w:hanging="180"/>
      </w:pPr>
    </w:lvl>
    <w:lvl w:ilvl="3" w:tplc="0406000F" w:tentative="1">
      <w:start w:val="1"/>
      <w:numFmt w:val="decimal"/>
      <w:lvlText w:val="%4."/>
      <w:lvlJc w:val="left"/>
      <w:pPr>
        <w:ind w:left="2880" w:hanging="360"/>
      </w:pPr>
    </w:lvl>
    <w:lvl w:ilvl="4" w:tplc="04060019" w:tentative="1">
      <w:start w:val="1"/>
      <w:numFmt w:val="lowerLetter"/>
      <w:lvlText w:val="%5."/>
      <w:lvlJc w:val="left"/>
      <w:pPr>
        <w:ind w:left="3600" w:hanging="360"/>
      </w:pPr>
    </w:lvl>
    <w:lvl w:ilvl="5" w:tplc="0406001B" w:tentative="1">
      <w:start w:val="1"/>
      <w:numFmt w:val="lowerRoman"/>
      <w:lvlText w:val="%6."/>
      <w:lvlJc w:val="right"/>
      <w:pPr>
        <w:ind w:left="4320" w:hanging="180"/>
      </w:pPr>
    </w:lvl>
    <w:lvl w:ilvl="6" w:tplc="0406000F" w:tentative="1">
      <w:start w:val="1"/>
      <w:numFmt w:val="decimal"/>
      <w:lvlText w:val="%7."/>
      <w:lvlJc w:val="left"/>
      <w:pPr>
        <w:ind w:left="5040" w:hanging="360"/>
      </w:pPr>
    </w:lvl>
    <w:lvl w:ilvl="7" w:tplc="04060019" w:tentative="1">
      <w:start w:val="1"/>
      <w:numFmt w:val="lowerLetter"/>
      <w:lvlText w:val="%8."/>
      <w:lvlJc w:val="left"/>
      <w:pPr>
        <w:ind w:left="5760" w:hanging="360"/>
      </w:pPr>
    </w:lvl>
    <w:lvl w:ilvl="8" w:tplc="040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00731E7"/>
    <w:multiLevelType w:val="multilevel"/>
    <w:tmpl w:val="9886D518"/>
    <w:lvl w:ilvl="0">
      <w:start w:val="1"/>
      <w:numFmt w:val="lowerLetter"/>
      <w:lvlText w:val="%1)"/>
      <w:lvlJc w:val="left"/>
      <w:pPr>
        <w:ind w:left="1701" w:hanging="567"/>
      </w:pPr>
      <w:rPr>
        <w:rFonts w:hint="default"/>
        <w:b w:val="0"/>
        <w:i w:val="0"/>
      </w:rPr>
    </w:lvl>
    <w:lvl w:ilvl="1">
      <w:start w:val="1"/>
      <w:numFmt w:val="decimal"/>
      <w:lvlText w:val="%2."/>
      <w:lvlJc w:val="left"/>
      <w:pPr>
        <w:ind w:left="2268" w:hanging="567"/>
      </w:pPr>
      <w:rPr>
        <w:rFonts w:hint="default"/>
        <w:b w:val="0"/>
        <w:i w:val="0"/>
      </w:rPr>
    </w:lvl>
    <w:lvl w:ilvl="2">
      <w:start w:val="1"/>
      <w:numFmt w:val="lowerRoman"/>
      <w:lvlText w:val="%3)"/>
      <w:lvlJc w:val="left"/>
      <w:pPr>
        <w:ind w:left="2835" w:hanging="567"/>
      </w:pPr>
      <w:rPr>
        <w:rFonts w:hint="default"/>
        <w:b w:val="0"/>
        <w:i w:val="0"/>
      </w:rPr>
    </w:lvl>
    <w:lvl w:ilvl="3">
      <w:start w:val="1"/>
      <w:numFmt w:val="lowerLetter"/>
      <w:lvlText w:val="%4)"/>
      <w:lvlJc w:val="left"/>
      <w:pPr>
        <w:ind w:left="3402" w:hanging="567"/>
      </w:pPr>
      <w:rPr>
        <w:rFonts w:hint="default"/>
        <w:b w:val="0"/>
        <w:i w:val="0"/>
      </w:rPr>
    </w:lvl>
    <w:lvl w:ilvl="4">
      <w:start w:val="1"/>
      <w:numFmt w:val="decimal"/>
      <w:lvlText w:val="(%5)"/>
      <w:lvlJc w:val="left"/>
      <w:pPr>
        <w:ind w:left="3969" w:hanging="567"/>
      </w:pPr>
      <w:rPr>
        <w:rFonts w:hint="default"/>
        <w:b w:val="0"/>
        <w:i w:val="0"/>
      </w:rPr>
    </w:lvl>
    <w:lvl w:ilvl="5">
      <w:start w:val="1"/>
      <w:numFmt w:val="lowerLetter"/>
      <w:lvlText w:val="(%6)"/>
      <w:lvlJc w:val="left"/>
      <w:pPr>
        <w:ind w:left="4536" w:hanging="567"/>
      </w:pPr>
      <w:rPr>
        <w:rFonts w:hint="default"/>
        <w:b w:val="0"/>
        <w:i w:val="0"/>
      </w:rPr>
    </w:lvl>
    <w:lvl w:ilvl="6">
      <w:start w:val="1"/>
      <w:numFmt w:val="lowerRoman"/>
      <w:lvlText w:val="(%7)"/>
      <w:lvlJc w:val="left"/>
      <w:pPr>
        <w:ind w:left="5103" w:hanging="567"/>
      </w:pPr>
      <w:rPr>
        <w:rFonts w:hint="default"/>
        <w:b w:val="0"/>
        <w:i w:val="0"/>
      </w:rPr>
    </w:lvl>
    <w:lvl w:ilvl="7">
      <w:start w:val="1"/>
      <w:numFmt w:val="lowerLetter"/>
      <w:lvlText w:val="(%8)"/>
      <w:lvlJc w:val="left"/>
      <w:pPr>
        <w:ind w:left="5670" w:hanging="567"/>
      </w:pPr>
      <w:rPr>
        <w:rFonts w:hint="default"/>
        <w:b w:val="0"/>
        <w:i w:val="0"/>
      </w:rPr>
    </w:lvl>
    <w:lvl w:ilvl="8">
      <w:start w:val="1"/>
      <w:numFmt w:val="lowerRoman"/>
      <w:lvlText w:val="(%9)"/>
      <w:lvlJc w:val="left"/>
      <w:pPr>
        <w:ind w:left="6237" w:hanging="567"/>
      </w:pPr>
      <w:rPr>
        <w:rFonts w:hint="default"/>
        <w:b w:val="0"/>
        <w:i w:val="0"/>
      </w:rPr>
    </w:lvl>
  </w:abstractNum>
  <w:abstractNum w:abstractNumId="17" w15:restartNumberingAfterBreak="0">
    <w:nsid w:val="39886883"/>
    <w:multiLevelType w:val="multilevel"/>
    <w:tmpl w:val="04090025"/>
    <w:styleLink w:val="DSHeadings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18" w15:restartNumberingAfterBreak="0">
    <w:nsid w:val="3A0808DC"/>
    <w:multiLevelType w:val="multilevel"/>
    <w:tmpl w:val="8A1AA49A"/>
    <w:lvl w:ilvl="0">
      <w:start w:val="1"/>
      <w:numFmt w:val="decimal"/>
      <w:pStyle w:val="Opstilmtal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1134" w:hanging="567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701" w:hanging="567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2268" w:hanging="567"/>
      </w:pPr>
      <w:rPr>
        <w:rFonts w:hint="default"/>
      </w:rPr>
    </w:lvl>
    <w:lvl w:ilvl="4">
      <w:start w:val="1"/>
      <w:numFmt w:val="decimal"/>
      <w:lvlText w:val="(%5)"/>
      <w:lvlJc w:val="left"/>
      <w:pPr>
        <w:ind w:left="2835" w:hanging="567"/>
      </w:pPr>
      <w:rPr>
        <w:rFonts w:hint="default"/>
      </w:rPr>
    </w:lvl>
    <w:lvl w:ilvl="5">
      <w:start w:val="1"/>
      <w:numFmt w:val="lowerLetter"/>
      <w:lvlText w:val="(%6)"/>
      <w:lvlJc w:val="left"/>
      <w:pPr>
        <w:ind w:left="3402" w:hanging="567"/>
      </w:pPr>
      <w:rPr>
        <w:rFonts w:hint="default"/>
      </w:rPr>
    </w:lvl>
    <w:lvl w:ilvl="6">
      <w:start w:val="1"/>
      <w:numFmt w:val="lowerRoman"/>
      <w:lvlText w:val="(%7)"/>
      <w:lvlJc w:val="left"/>
      <w:pPr>
        <w:ind w:left="3969" w:hanging="567"/>
      </w:pPr>
      <w:rPr>
        <w:rFonts w:hint="default"/>
      </w:rPr>
    </w:lvl>
    <w:lvl w:ilvl="7">
      <w:start w:val="1"/>
      <w:numFmt w:val="lowerLetter"/>
      <w:lvlText w:val="(%8)"/>
      <w:lvlJc w:val="left"/>
      <w:pPr>
        <w:ind w:left="4536" w:hanging="567"/>
      </w:pPr>
      <w:rPr>
        <w:rFonts w:hint="default"/>
      </w:rPr>
    </w:lvl>
    <w:lvl w:ilvl="8">
      <w:start w:val="1"/>
      <w:numFmt w:val="lowerRoman"/>
      <w:lvlText w:val="(%9)"/>
      <w:lvlJc w:val="left"/>
      <w:pPr>
        <w:ind w:left="5103" w:hanging="567"/>
      </w:pPr>
      <w:rPr>
        <w:rFonts w:hint="default"/>
      </w:rPr>
    </w:lvl>
  </w:abstractNum>
  <w:abstractNum w:abstractNumId="19" w15:restartNumberingAfterBreak="0">
    <w:nsid w:val="3FD519DB"/>
    <w:multiLevelType w:val="multilevel"/>
    <w:tmpl w:val="3A50689C"/>
    <w:styleLink w:val="Schedules"/>
    <w:lvl w:ilvl="0">
      <w:start w:val="1"/>
      <w:numFmt w:val="decimal"/>
      <w:pStyle w:val="DSSchedules1"/>
      <w:lvlText w:val="Schedule %1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1">
      <w:start w:val="1"/>
      <w:numFmt w:val="upperLetter"/>
      <w:pStyle w:val="DSSchedulesA"/>
      <w:lvlText w:val="Schedule %2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2">
      <w:start w:val="1"/>
      <w:numFmt w:val="upperRoman"/>
      <w:pStyle w:val="DSSchedulesI"/>
      <w:lvlText w:val="Schedule %3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985" w:hanging="1985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985" w:hanging="1985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1985" w:hanging="1985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5" w:hanging="1985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985" w:hanging="1985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1985" w:hanging="1985"/>
      </w:pPr>
      <w:rPr>
        <w:rFonts w:hint="default"/>
      </w:rPr>
    </w:lvl>
  </w:abstractNum>
  <w:abstractNum w:abstractNumId="20" w15:restartNumberingAfterBreak="0">
    <w:nsid w:val="49C54687"/>
    <w:multiLevelType w:val="multilevel"/>
    <w:tmpl w:val="17022B1E"/>
    <w:lvl w:ilvl="0">
      <w:start w:val="1"/>
      <w:numFmt w:val="decimal"/>
      <w:pStyle w:val="DSBodyTextNumbered1"/>
      <w:lvlText w:val="%1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1">
      <w:start w:val="1"/>
      <w:numFmt w:val="decimal"/>
      <w:pStyle w:val="DSBodyTextNumbered2"/>
      <w:lvlText w:val="%2.%1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2">
      <w:start w:val="1"/>
      <w:numFmt w:val="decimal"/>
      <w:pStyle w:val="DSBodyTextNumbered3"/>
      <w:lvlText w:val="%1.%2.%3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3">
      <w:start w:val="1"/>
      <w:numFmt w:val="decimal"/>
      <w:pStyle w:val="DSBodyTextNumbered4"/>
      <w:lvlText w:val="%1.%2.%3.%4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567"/>
        </w:tabs>
        <w:ind w:left="709" w:hanging="709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567"/>
        </w:tabs>
        <w:ind w:left="709" w:hanging="709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567"/>
        </w:tabs>
        <w:ind w:left="709" w:hanging="709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567"/>
        </w:tabs>
        <w:ind w:left="709" w:hanging="709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567"/>
        </w:tabs>
        <w:ind w:left="709" w:hanging="709"/>
      </w:pPr>
      <w:rPr>
        <w:rFonts w:hint="default"/>
      </w:rPr>
    </w:lvl>
  </w:abstractNum>
  <w:abstractNum w:abstractNumId="21" w15:restartNumberingAfterBreak="0">
    <w:nsid w:val="5A926DFF"/>
    <w:multiLevelType w:val="multilevel"/>
    <w:tmpl w:val="4226158A"/>
    <w:styleLink w:val="DSBilag1"/>
    <w:lvl w:ilvl="0">
      <w:start w:val="1"/>
      <w:numFmt w:val="decimal"/>
      <w:lvlText w:val="Bilag %1"/>
      <w:lvlJc w:val="left"/>
      <w:pPr>
        <w:ind w:left="360" w:hanging="360"/>
      </w:pPr>
      <w:rPr>
        <w:rFonts w:hint="default"/>
      </w:rPr>
    </w:lvl>
    <w:lvl w:ilvl="1">
      <w:start w:val="1"/>
      <w:numFmt w:val="upp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2" w15:restartNumberingAfterBreak="0">
    <w:nsid w:val="5C963429"/>
    <w:multiLevelType w:val="multilevel"/>
    <w:tmpl w:val="CB48FDFE"/>
    <w:lvl w:ilvl="0">
      <w:start w:val="1"/>
      <w:numFmt w:val="upperRoman"/>
      <w:pStyle w:val="DSHeadingNonLegal1"/>
      <w:lvlText w:val="%1."/>
      <w:lvlJc w:val="left"/>
      <w:pPr>
        <w:tabs>
          <w:tab w:val="num" w:pos="720"/>
        </w:tabs>
        <w:ind w:left="567" w:hanging="567"/>
      </w:pPr>
      <w:rPr>
        <w:rFonts w:hint="default"/>
      </w:rPr>
    </w:lvl>
    <w:lvl w:ilvl="1">
      <w:start w:val="1"/>
      <w:numFmt w:val="upperLetter"/>
      <w:pStyle w:val="DSHeadingNonLegal2"/>
      <w:lvlText w:val="%2."/>
      <w:lvlJc w:val="left"/>
      <w:pPr>
        <w:tabs>
          <w:tab w:val="num" w:pos="720"/>
        </w:tabs>
        <w:ind w:left="567" w:hanging="567"/>
      </w:pPr>
      <w:rPr>
        <w:rFonts w:hint="default"/>
      </w:rPr>
    </w:lvl>
    <w:lvl w:ilvl="2">
      <w:start w:val="1"/>
      <w:numFmt w:val="decimal"/>
      <w:pStyle w:val="DSHeadingNonLegal3"/>
      <w:lvlText w:val="%3."/>
      <w:lvlJc w:val="left"/>
      <w:pPr>
        <w:tabs>
          <w:tab w:val="num" w:pos="720"/>
        </w:tabs>
        <w:ind w:left="567" w:hanging="567"/>
      </w:pPr>
      <w:rPr>
        <w:rFonts w:hint="default"/>
      </w:rPr>
    </w:lvl>
    <w:lvl w:ilvl="3">
      <w:start w:val="1"/>
      <w:numFmt w:val="lowerLetter"/>
      <w:pStyle w:val="DSHeadingNonLegal4"/>
      <w:lvlText w:val="(%4)"/>
      <w:lvlJc w:val="left"/>
      <w:pPr>
        <w:tabs>
          <w:tab w:val="num" w:pos="720"/>
        </w:tabs>
        <w:ind w:left="567" w:hanging="567"/>
      </w:pPr>
      <w:rPr>
        <w:rFonts w:hint="default"/>
      </w:rPr>
    </w:lvl>
    <w:lvl w:ilvl="4">
      <w:start w:val="1"/>
      <w:numFmt w:val="decimal"/>
      <w:pStyle w:val="DSHeadingNonLegal5"/>
      <w:lvlText w:val="%4.%5."/>
      <w:lvlJc w:val="left"/>
      <w:pPr>
        <w:tabs>
          <w:tab w:val="num" w:pos="720"/>
        </w:tabs>
        <w:ind w:left="567" w:hanging="567"/>
      </w:pPr>
      <w:rPr>
        <w:rFonts w:hint="default"/>
      </w:rPr>
    </w:lvl>
    <w:lvl w:ilvl="5">
      <w:start w:val="1"/>
      <w:numFmt w:val="lowerRoman"/>
      <w:pStyle w:val="DSHeadingNonLegal6"/>
      <w:lvlText w:val="(%6)"/>
      <w:lvlJc w:val="left"/>
      <w:pPr>
        <w:tabs>
          <w:tab w:val="num" w:pos="720"/>
        </w:tabs>
        <w:ind w:left="567" w:hanging="567"/>
      </w:pPr>
      <w:rPr>
        <w:rFonts w:hint="default"/>
      </w:rPr>
    </w:lvl>
    <w:lvl w:ilvl="6">
      <w:start w:val="1"/>
      <w:numFmt w:val="bullet"/>
      <w:pStyle w:val="DSHeadingNonLegal7"/>
      <w:lvlText w:val=""/>
      <w:lvlJc w:val="left"/>
      <w:pPr>
        <w:tabs>
          <w:tab w:val="num" w:pos="720"/>
        </w:tabs>
        <w:ind w:left="567" w:hanging="567"/>
      </w:pPr>
      <w:rPr>
        <w:rFonts w:ascii="Symbol" w:hAnsi="Symbol" w:hint="default"/>
      </w:rPr>
    </w:lvl>
    <w:lvl w:ilvl="7">
      <w:start w:val="1"/>
      <w:numFmt w:val="bullet"/>
      <w:pStyle w:val="DSHeadingNonLegal8"/>
      <w:lvlText w:val="-"/>
      <w:lvlJc w:val="left"/>
      <w:pPr>
        <w:tabs>
          <w:tab w:val="num" w:pos="720"/>
        </w:tabs>
        <w:ind w:left="567" w:hanging="567"/>
      </w:pPr>
      <w:rPr>
        <w:rFonts w:ascii="Times New Roman" w:hAnsi="Times New Roman" w:cs="Times New Roman" w:hint="default"/>
      </w:rPr>
    </w:lvl>
    <w:lvl w:ilvl="8">
      <w:start w:val="1"/>
      <w:numFmt w:val="bullet"/>
      <w:pStyle w:val="DSHeadingNonLegal9"/>
      <w:lvlText w:val=""/>
      <w:lvlJc w:val="left"/>
      <w:pPr>
        <w:tabs>
          <w:tab w:val="num" w:pos="720"/>
        </w:tabs>
        <w:ind w:left="567" w:hanging="567"/>
      </w:pPr>
      <w:rPr>
        <w:rFonts w:ascii="Symbol" w:hAnsi="Symbol" w:hint="default"/>
        <w:color w:val="auto"/>
      </w:rPr>
    </w:lvl>
  </w:abstractNum>
  <w:abstractNum w:abstractNumId="23" w15:restartNumberingAfterBreak="0">
    <w:nsid w:val="626B66FC"/>
    <w:multiLevelType w:val="multilevel"/>
    <w:tmpl w:val="778A777E"/>
    <w:lvl w:ilvl="0">
      <w:start w:val="1"/>
      <w:numFmt w:val="decimal"/>
      <w:lvlText w:val="%1."/>
      <w:lvlJc w:val="left"/>
      <w:pPr>
        <w:ind w:left="1134" w:hanging="1134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134" w:hanging="1134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134" w:hanging="1134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134" w:hanging="113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701" w:hanging="1701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701" w:hanging="1701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701" w:hanging="1701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985" w:hanging="1985"/>
      </w:pPr>
      <w:rPr>
        <w:rFonts w:hint="default"/>
      </w:rPr>
    </w:lvl>
  </w:abstractNum>
  <w:abstractNum w:abstractNumId="24" w15:restartNumberingAfterBreak="0">
    <w:nsid w:val="63C42F3F"/>
    <w:multiLevelType w:val="multilevel"/>
    <w:tmpl w:val="27764C18"/>
    <w:lvl w:ilvl="0">
      <w:start w:val="1"/>
      <w:numFmt w:val="upperRoman"/>
      <w:pStyle w:val="DSNumberedListI"/>
      <w:lvlText w:val="%1."/>
      <w:lvlJc w:val="left"/>
      <w:pPr>
        <w:tabs>
          <w:tab w:val="num" w:pos="1191"/>
        </w:tabs>
        <w:ind w:left="1191" w:hanging="340"/>
      </w:pPr>
      <w:rPr>
        <w:rFonts w:hint="default"/>
      </w:rPr>
    </w:lvl>
    <w:lvl w:ilvl="1">
      <w:start w:val="1"/>
      <w:numFmt w:val="upperRoman"/>
      <w:lvlText w:val="%1.%2."/>
      <w:lvlJc w:val="left"/>
      <w:pPr>
        <w:tabs>
          <w:tab w:val="num" w:pos="1531"/>
        </w:tabs>
        <w:ind w:left="1531" w:hanging="340"/>
      </w:pPr>
      <w:rPr>
        <w:rFonts w:hint="default"/>
      </w:rPr>
    </w:lvl>
    <w:lvl w:ilvl="2">
      <w:start w:val="1"/>
      <w:numFmt w:val="upperRoman"/>
      <w:lvlText w:val="%1.%2.%3."/>
      <w:lvlJc w:val="left"/>
      <w:pPr>
        <w:tabs>
          <w:tab w:val="num" w:pos="1871"/>
        </w:tabs>
        <w:ind w:left="1871" w:hanging="340"/>
      </w:pPr>
      <w:rPr>
        <w:rFonts w:hint="default"/>
      </w:rPr>
    </w:lvl>
    <w:lvl w:ilvl="3">
      <w:start w:val="1"/>
      <w:numFmt w:val="upperRoman"/>
      <w:lvlText w:val="%1.%2.%3.%4."/>
      <w:lvlJc w:val="left"/>
      <w:pPr>
        <w:tabs>
          <w:tab w:val="num" w:pos="2211"/>
        </w:tabs>
        <w:ind w:left="2211" w:hanging="340"/>
      </w:pPr>
      <w:rPr>
        <w:rFonts w:hint="default"/>
      </w:rPr>
    </w:lvl>
    <w:lvl w:ilvl="4">
      <w:start w:val="1"/>
      <w:numFmt w:val="upperRoman"/>
      <w:lvlText w:val="%1.%2.%3.%4.%5."/>
      <w:lvlJc w:val="left"/>
      <w:pPr>
        <w:tabs>
          <w:tab w:val="num" w:pos="2551"/>
        </w:tabs>
        <w:ind w:left="2551" w:hanging="340"/>
      </w:pPr>
      <w:rPr>
        <w:rFonts w:hint="default"/>
      </w:rPr>
    </w:lvl>
    <w:lvl w:ilvl="5">
      <w:start w:val="1"/>
      <w:numFmt w:val="upperRoman"/>
      <w:lvlText w:val="%1.%2.%3.%4.%5.%6."/>
      <w:lvlJc w:val="left"/>
      <w:pPr>
        <w:tabs>
          <w:tab w:val="num" w:pos="2891"/>
        </w:tabs>
        <w:ind w:left="2891" w:hanging="340"/>
      </w:pPr>
      <w:rPr>
        <w:rFonts w:hint="default"/>
      </w:rPr>
    </w:lvl>
    <w:lvl w:ilvl="6">
      <w:start w:val="1"/>
      <w:numFmt w:val="upperRoman"/>
      <w:lvlText w:val="%1.%2.%3.%4.%5.%6.%7."/>
      <w:lvlJc w:val="left"/>
      <w:pPr>
        <w:tabs>
          <w:tab w:val="num" w:pos="3231"/>
        </w:tabs>
        <w:ind w:left="3231" w:hanging="340"/>
      </w:pPr>
      <w:rPr>
        <w:rFonts w:hint="default"/>
      </w:rPr>
    </w:lvl>
    <w:lvl w:ilvl="7">
      <w:start w:val="1"/>
      <w:numFmt w:val="upperRoman"/>
      <w:lvlText w:val="%1.%2.%3.%4.%5.%6.%7.%8."/>
      <w:lvlJc w:val="left"/>
      <w:pPr>
        <w:tabs>
          <w:tab w:val="num" w:pos="3571"/>
        </w:tabs>
        <w:ind w:left="3571" w:hanging="340"/>
      </w:pPr>
      <w:rPr>
        <w:rFonts w:hint="default"/>
      </w:rPr>
    </w:lvl>
    <w:lvl w:ilvl="8">
      <w:start w:val="1"/>
      <w:numFmt w:val="upperRoman"/>
      <w:lvlText w:val="%1.%2.%3.%4.%5.%6.%7.%8.%9."/>
      <w:lvlJc w:val="left"/>
      <w:pPr>
        <w:tabs>
          <w:tab w:val="num" w:pos="3911"/>
        </w:tabs>
        <w:ind w:left="3911" w:hanging="340"/>
      </w:pPr>
      <w:rPr>
        <w:rFonts w:hint="default"/>
      </w:rPr>
    </w:lvl>
  </w:abstractNum>
  <w:abstractNum w:abstractNumId="25" w15:restartNumberingAfterBreak="0">
    <w:nsid w:val="68490AFA"/>
    <w:multiLevelType w:val="multilevel"/>
    <w:tmpl w:val="70AE4B0A"/>
    <w:lvl w:ilvl="0">
      <w:start w:val="1"/>
      <w:numFmt w:val="decimal"/>
      <w:pStyle w:val="DSNumberedList10"/>
      <w:lvlText w:val="%1."/>
      <w:lvlJc w:val="left"/>
      <w:pPr>
        <w:ind w:left="1191" w:hanging="34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531" w:hanging="340"/>
      </w:pPr>
      <w:rPr>
        <w:rFonts w:hint="default"/>
      </w:rPr>
    </w:lvl>
    <w:lvl w:ilvl="2">
      <w:start w:val="1"/>
      <w:numFmt w:val="lowerRoman"/>
      <w:lvlText w:val="%3."/>
      <w:lvlJc w:val="left"/>
      <w:pPr>
        <w:ind w:left="1871" w:hanging="34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211" w:hanging="34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2551" w:hanging="340"/>
      </w:pPr>
      <w:rPr>
        <w:rFonts w:hint="default"/>
      </w:rPr>
    </w:lvl>
    <w:lvl w:ilvl="5">
      <w:start w:val="1"/>
      <w:numFmt w:val="lowerRoman"/>
      <w:lvlText w:val="%6."/>
      <w:lvlJc w:val="left"/>
      <w:pPr>
        <w:ind w:left="2891" w:hanging="34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231" w:hanging="34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71" w:hanging="34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11" w:hanging="340"/>
      </w:pPr>
      <w:rPr>
        <w:rFonts w:hint="default"/>
      </w:rPr>
    </w:lvl>
  </w:abstractNum>
  <w:abstractNum w:abstractNumId="26" w15:restartNumberingAfterBreak="0">
    <w:nsid w:val="70D272AE"/>
    <w:multiLevelType w:val="multilevel"/>
    <w:tmpl w:val="2A902E42"/>
    <w:lvl w:ilvl="0">
      <w:start w:val="1"/>
      <w:numFmt w:val="decimal"/>
      <w:pStyle w:val="Overskrift1"/>
      <w:lvlText w:val="%1.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pStyle w:val="Overskrift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Overskrift3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3">
      <w:start w:val="1"/>
      <w:numFmt w:val="decimal"/>
      <w:pStyle w:val="Overskrift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Overskrift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decimal"/>
      <w:pStyle w:val="Overskrift6"/>
      <w:lvlText w:val="%1.%2.%3.%4.%5.%6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6">
      <w:start w:val="1"/>
      <w:numFmt w:val="decimal"/>
      <w:pStyle w:val="Overskrift7"/>
      <w:lvlText w:val="%1.%2.%3.%4.%5.%6.%7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7">
      <w:start w:val="1"/>
      <w:numFmt w:val="decimal"/>
      <w:pStyle w:val="Overskrift8"/>
      <w:lvlText w:val="%1.%2.%3.%4.%5.%6.%7.%8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8">
      <w:start w:val="1"/>
      <w:numFmt w:val="decimal"/>
      <w:pStyle w:val="Overskrift9"/>
      <w:lvlText w:val="%1.%2.%3.%4.%5.%6.%7.%8.%9"/>
      <w:lvlJc w:val="left"/>
      <w:pPr>
        <w:tabs>
          <w:tab w:val="num" w:pos="851"/>
        </w:tabs>
        <w:ind w:left="851" w:hanging="851"/>
      </w:pPr>
      <w:rPr>
        <w:rFonts w:hint="default"/>
      </w:rPr>
    </w:lvl>
  </w:abstractNum>
  <w:abstractNum w:abstractNumId="27" w15:restartNumberingAfterBreak="0">
    <w:nsid w:val="730C5297"/>
    <w:multiLevelType w:val="multilevel"/>
    <w:tmpl w:val="8B2EEBE8"/>
    <w:lvl w:ilvl="0">
      <w:start w:val="1"/>
      <w:numFmt w:val="decimal"/>
      <w:pStyle w:val="DSBilag10"/>
      <w:lvlText w:val="Bilag %1"/>
      <w:lvlJc w:val="left"/>
      <w:pPr>
        <w:tabs>
          <w:tab w:val="num" w:pos="1985"/>
        </w:tabs>
        <w:ind w:left="1985" w:hanging="1985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vanish w:val="0"/>
        <w:spacing w:val="0"/>
        <w:kern w:val="0"/>
        <w:position w:val="0"/>
        <w:u w:val="none"/>
        <w:effect w:val="none"/>
        <w:vertAlign w:val="baseline"/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upperLetter"/>
      <w:pStyle w:val="DSBilagA"/>
      <w:lvlText w:val="Bilag %2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2">
      <w:start w:val="1"/>
      <w:numFmt w:val="upperRoman"/>
      <w:pStyle w:val="DSBilagI"/>
      <w:lvlText w:val="Bilag %3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985"/>
        </w:tabs>
        <w:ind w:left="1985" w:hanging="1985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1985"/>
        </w:tabs>
        <w:ind w:left="1985" w:hanging="1985"/>
      </w:pPr>
      <w:rPr>
        <w:rFonts w:hint="default"/>
      </w:rPr>
    </w:lvl>
  </w:abstractNum>
  <w:num w:numId="1" w16cid:durableId="566040390">
    <w:abstractNumId w:val="5"/>
  </w:num>
  <w:num w:numId="2" w16cid:durableId="697969770">
    <w:abstractNumId w:val="25"/>
  </w:num>
  <w:num w:numId="3" w16cid:durableId="986282540">
    <w:abstractNumId w:val="13"/>
  </w:num>
  <w:num w:numId="4" w16cid:durableId="1414666247">
    <w:abstractNumId w:val="17"/>
  </w:num>
  <w:num w:numId="5" w16cid:durableId="2130581486">
    <w:abstractNumId w:val="26"/>
  </w:num>
  <w:num w:numId="6" w16cid:durableId="1435398865">
    <w:abstractNumId w:val="7"/>
  </w:num>
  <w:num w:numId="7" w16cid:durableId="2125806922">
    <w:abstractNumId w:val="11"/>
  </w:num>
  <w:num w:numId="8" w16cid:durableId="584803296">
    <w:abstractNumId w:val="24"/>
  </w:num>
  <w:num w:numId="9" w16cid:durableId="2035031574">
    <w:abstractNumId w:val="10"/>
  </w:num>
  <w:num w:numId="10" w16cid:durableId="1736926593">
    <w:abstractNumId w:val="14"/>
  </w:num>
  <w:num w:numId="11" w16cid:durableId="795411160">
    <w:abstractNumId w:val="20"/>
  </w:num>
  <w:num w:numId="12" w16cid:durableId="65494942">
    <w:abstractNumId w:val="25"/>
  </w:num>
  <w:num w:numId="13" w16cid:durableId="1222786155">
    <w:abstractNumId w:val="22"/>
  </w:num>
  <w:num w:numId="14" w16cid:durableId="1871528895">
    <w:abstractNumId w:val="6"/>
  </w:num>
  <w:num w:numId="15" w16cid:durableId="839924216">
    <w:abstractNumId w:val="9"/>
  </w:num>
  <w:num w:numId="16" w16cid:durableId="793257227">
    <w:abstractNumId w:val="12"/>
  </w:num>
  <w:num w:numId="17" w16cid:durableId="379282429">
    <w:abstractNumId w:val="16"/>
  </w:num>
  <w:num w:numId="18" w16cid:durableId="553934378">
    <w:abstractNumId w:val="18"/>
  </w:num>
  <w:num w:numId="19" w16cid:durableId="497354329">
    <w:abstractNumId w:val="8"/>
  </w:num>
  <w:num w:numId="20" w16cid:durableId="1909532356">
    <w:abstractNumId w:val="19"/>
  </w:num>
  <w:num w:numId="21" w16cid:durableId="1790128958">
    <w:abstractNumId w:val="1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2" w16cid:durableId="800998891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3" w16cid:durableId="485049765">
    <w:abstractNumId w:val="17"/>
  </w:num>
  <w:num w:numId="24" w16cid:durableId="1953777386">
    <w:abstractNumId w:val="27"/>
  </w:num>
  <w:num w:numId="25" w16cid:durableId="1815484701">
    <w:abstractNumId w:val="19"/>
    <w:lvlOverride w:ilvl="0">
      <w:lvl w:ilvl="0">
        <w:start w:val="1"/>
        <w:numFmt w:val="decimal"/>
        <w:pStyle w:val="DSSchedules1"/>
        <w:lvlText w:val="Bilag %1"/>
        <w:lvlJc w:val="left"/>
        <w:pPr>
          <w:ind w:left="1985" w:hanging="1985"/>
        </w:pPr>
        <w:rPr>
          <w:rFonts w:hint="default"/>
        </w:rPr>
      </w:lvl>
    </w:lvlOverride>
  </w:num>
  <w:num w:numId="26" w16cid:durableId="821311093">
    <w:abstractNumId w:val="19"/>
    <w:lvlOverride w:ilvl="0">
      <w:lvl w:ilvl="0">
        <w:start w:val="1"/>
        <w:numFmt w:val="decimal"/>
        <w:pStyle w:val="DSSchedules1"/>
        <w:lvlText w:val="Schedule %1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  <w:lvlOverride w:ilvl="1">
      <w:lvl w:ilvl="1">
        <w:start w:val="1"/>
        <w:numFmt w:val="upperLetter"/>
        <w:pStyle w:val="DSSchedulesA"/>
        <w:lvlText w:val="Schedule %2"/>
        <w:lvlJc w:val="left"/>
        <w:pPr>
          <w:tabs>
            <w:tab w:val="num" w:pos="1985"/>
          </w:tabs>
          <w:ind w:left="1985" w:hanging="1985"/>
        </w:pPr>
        <w:rPr>
          <w:rFonts w:ascii="Times New Roman" w:hAnsi="Times New Roman" w:cs="Times New Roman"/>
          <w:b w:val="0"/>
          <w:bCs w:val="0"/>
          <w:i w:val="0"/>
          <w:iCs w:val="0"/>
          <w:caps w:val="0"/>
          <w:smallCaps w:val="0"/>
          <w:strike w:val="0"/>
          <w:dstrike w:val="0"/>
          <w:outline w:val="0"/>
          <w:shadow w:val="0"/>
          <w:emboss w:val="0"/>
          <w:imprint w:val="0"/>
          <w:noProof w:val="0"/>
          <w:snapToGrid w:val="0"/>
          <w:vanish w:val="0"/>
          <w:color w:val="000000"/>
          <w:spacing w:val="0"/>
          <w:w w:val="0"/>
          <w:kern w:val="0"/>
          <w:position w:val="0"/>
          <w:sz w:val="0"/>
          <w:szCs w:val="0"/>
          <w:u w:val="none" w:color="000000"/>
          <w:effect w:val="none"/>
          <w:bdr w:val="nil"/>
          <w:shd w:val="clear" w:color="000000" w:fill="000000"/>
          <w:vertAlign w:val="baseline"/>
          <w:lang w:val="x-none" w:eastAsia="x-none" w:bidi="x-none"/>
          <w:specVanish w:val="0"/>
          <w14:glow w14:rad="0">
            <w14:srgbClr w14:val="000000"/>
          </w14:glow>
          <w14:shadow w14:blurRad="0" w14:dist="0" w14:dir="0" w14:sx="0" w14:sy="0" w14:kx="0" w14:ky="0" w14:algn="none">
            <w14:srgbClr w14:val="000000"/>
          </w14:shadow>
          <w14:reflection w14:blurRad="0" w14:stA="0" w14:stPos="0" w14:endA="0" w14:endPos="0" w14:dist="0" w14:dir="0" w14:fadeDir="0" w14:sx="0" w14:sy="0" w14:kx="0" w14:ky="0" w14:algn="none"/>
          <w14:textOutline w14:w="0" w14:cap="rnd" w14:cmpd="sng" w14:algn="ctr">
            <w14:noFill/>
            <w14:prstDash w14:val="solid"/>
            <w14:bevel/>
          </w14:textOutline>
          <w14:scene3d>
            <w14:camera w14:prst="orthographicFront"/>
            <w14:lightRig w14:rig="threePt" w14:dir="t">
              <w14:rot w14:lat="0" w14:lon="0" w14:rev="0"/>
            </w14:lightRig>
          </w14:scene3d>
          <w14:props3d w14:extrusionH="0" w14:contourW="0" w14:prstMaterial="warmMatte"/>
          <w14:ligatures w14:val="none"/>
          <w14:numForm w14:val="default"/>
          <w14:numSpacing w14:val="default"/>
          <w14:stylisticSets/>
          <w14:cntxtAlts w14:val="0"/>
        </w:rPr>
      </w:lvl>
    </w:lvlOverride>
    <w:lvlOverride w:ilvl="2">
      <w:lvl w:ilvl="2">
        <w:start w:val="1"/>
        <w:numFmt w:val="upperRoman"/>
        <w:pStyle w:val="DSSchedulesI"/>
        <w:lvlText w:val="Schedule %3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</w:num>
  <w:num w:numId="27" w16cid:durableId="272445067">
    <w:abstractNumId w:val="27"/>
  </w:num>
  <w:num w:numId="28" w16cid:durableId="465314774">
    <w:abstractNumId w:val="27"/>
  </w:num>
  <w:num w:numId="29" w16cid:durableId="708847425">
    <w:abstractNumId w:val="27"/>
  </w:num>
  <w:num w:numId="30" w16cid:durableId="988241364">
    <w:abstractNumId w:val="21"/>
  </w:num>
  <w:num w:numId="31" w16cid:durableId="622467175">
    <w:abstractNumId w:val="19"/>
    <w:lvlOverride w:ilvl="0">
      <w:lvl w:ilvl="0">
        <w:start w:val="1"/>
        <w:numFmt w:val="decimal"/>
        <w:pStyle w:val="DSSchedules1"/>
        <w:lvlText w:val="Schedule %1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  <w:lvlOverride w:ilvl="1">
      <w:lvl w:ilvl="1">
        <w:start w:val="1"/>
        <w:numFmt w:val="upperLetter"/>
        <w:pStyle w:val="DSSchedulesA"/>
        <w:lvlText w:val="Schedule %2"/>
        <w:lvlJc w:val="left"/>
        <w:pPr>
          <w:tabs>
            <w:tab w:val="num" w:pos="1985"/>
          </w:tabs>
          <w:ind w:left="1985" w:hanging="1985"/>
        </w:pPr>
        <w:rPr>
          <w:rFonts w:ascii="Times New Roman" w:hAnsi="Times New Roman" w:cs="Times New Roman"/>
          <w:b w:val="0"/>
          <w:bCs w:val="0"/>
          <w:i w:val="0"/>
          <w:iCs w:val="0"/>
          <w:caps w:val="0"/>
          <w:smallCaps w:val="0"/>
          <w:strike w:val="0"/>
          <w:dstrike w:val="0"/>
          <w:outline w:val="0"/>
          <w:shadow w:val="0"/>
          <w:emboss w:val="0"/>
          <w:imprint w:val="0"/>
          <w:noProof w:val="0"/>
          <w:snapToGrid w:val="0"/>
          <w:vanish w:val="0"/>
          <w:color w:val="000000"/>
          <w:spacing w:val="0"/>
          <w:w w:val="0"/>
          <w:kern w:val="0"/>
          <w:position w:val="0"/>
          <w:sz w:val="0"/>
          <w:szCs w:val="0"/>
          <w:u w:val="none" w:color="000000"/>
          <w:effect w:val="none"/>
          <w:bdr w:val="nil"/>
          <w:shd w:val="clear" w:color="000000" w:fill="000000"/>
          <w:vertAlign w:val="baseline"/>
          <w:lang w:val="x-none" w:eastAsia="x-none" w:bidi="x-none"/>
          <w:specVanish w:val="0"/>
          <w14:glow w14:rad="0">
            <w14:srgbClr w14:val="000000"/>
          </w14:glow>
          <w14:shadow w14:blurRad="0" w14:dist="0" w14:dir="0" w14:sx="0" w14:sy="0" w14:kx="0" w14:ky="0" w14:algn="none">
            <w14:srgbClr w14:val="000000"/>
          </w14:shadow>
          <w14:reflection w14:blurRad="0" w14:stA="0" w14:stPos="0" w14:endA="0" w14:endPos="0" w14:dist="0" w14:dir="0" w14:fadeDir="0" w14:sx="0" w14:sy="0" w14:kx="0" w14:ky="0" w14:algn="none"/>
          <w14:textOutline w14:w="0" w14:cap="rnd" w14:cmpd="sng" w14:algn="ctr">
            <w14:noFill/>
            <w14:prstDash w14:val="solid"/>
            <w14:bevel/>
          </w14:textOutline>
          <w14:scene3d>
            <w14:camera w14:prst="orthographicFront"/>
            <w14:lightRig w14:rig="threePt" w14:dir="t">
              <w14:rot w14:lat="0" w14:lon="0" w14:rev="0"/>
            </w14:lightRig>
          </w14:scene3d>
          <w14:props3d w14:extrusionH="0" w14:contourW="0" w14:prstMaterial="warmMatte"/>
          <w14:ligatures w14:val="none"/>
          <w14:numForm w14:val="default"/>
          <w14:numSpacing w14:val="default"/>
          <w14:stylisticSets/>
          <w14:cntxtAlts w14:val="0"/>
        </w:rPr>
      </w:lvl>
    </w:lvlOverride>
    <w:lvlOverride w:ilvl="2">
      <w:lvl w:ilvl="2">
        <w:start w:val="1"/>
        <w:numFmt w:val="upperRoman"/>
        <w:pStyle w:val="DSSchedulesI"/>
        <w:lvlText w:val="Schedule %3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</w:num>
  <w:num w:numId="32" w16cid:durableId="596057172">
    <w:abstractNumId w:val="19"/>
    <w:lvlOverride w:ilvl="0">
      <w:lvl w:ilvl="0">
        <w:start w:val="1"/>
        <w:numFmt w:val="decimal"/>
        <w:pStyle w:val="DSSchedules1"/>
        <w:lvlText w:val="Schedule %1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  <w:lvlOverride w:ilvl="1">
      <w:lvl w:ilvl="1">
        <w:start w:val="1"/>
        <w:numFmt w:val="upperLetter"/>
        <w:pStyle w:val="DSSchedulesA"/>
        <w:lvlText w:val="Schedule %2"/>
        <w:lvlJc w:val="left"/>
        <w:pPr>
          <w:tabs>
            <w:tab w:val="num" w:pos="1985"/>
          </w:tabs>
          <w:ind w:left="1985" w:hanging="1985"/>
        </w:pPr>
        <w:rPr>
          <w:rFonts w:ascii="Times New Roman" w:hAnsi="Times New Roman" w:cs="Times New Roman"/>
          <w:b w:val="0"/>
          <w:bCs w:val="0"/>
          <w:i w:val="0"/>
          <w:iCs w:val="0"/>
          <w:caps w:val="0"/>
          <w:smallCaps w:val="0"/>
          <w:strike w:val="0"/>
          <w:dstrike w:val="0"/>
          <w:outline w:val="0"/>
          <w:shadow w:val="0"/>
          <w:emboss w:val="0"/>
          <w:imprint w:val="0"/>
          <w:noProof w:val="0"/>
          <w:snapToGrid w:val="0"/>
          <w:vanish w:val="0"/>
          <w:color w:val="000000"/>
          <w:spacing w:val="0"/>
          <w:w w:val="0"/>
          <w:kern w:val="0"/>
          <w:position w:val="0"/>
          <w:sz w:val="0"/>
          <w:szCs w:val="0"/>
          <w:u w:val="none" w:color="000000"/>
          <w:effect w:val="none"/>
          <w:bdr w:val="nil"/>
          <w:shd w:val="clear" w:color="000000" w:fill="000000"/>
          <w:vertAlign w:val="baseline"/>
          <w:lang w:val="x-none" w:eastAsia="x-none" w:bidi="x-none"/>
          <w:specVanish w:val="0"/>
          <w14:glow w14:rad="0">
            <w14:srgbClr w14:val="000000"/>
          </w14:glow>
          <w14:shadow w14:blurRad="0" w14:dist="0" w14:dir="0" w14:sx="0" w14:sy="0" w14:kx="0" w14:ky="0" w14:algn="none">
            <w14:srgbClr w14:val="000000"/>
          </w14:shadow>
          <w14:reflection w14:blurRad="0" w14:stA="0" w14:stPos="0" w14:endA="0" w14:endPos="0" w14:dist="0" w14:dir="0" w14:fadeDir="0" w14:sx="0" w14:sy="0" w14:kx="0" w14:ky="0" w14:algn="none"/>
          <w14:textOutline w14:w="0" w14:cap="rnd" w14:cmpd="sng" w14:algn="ctr">
            <w14:noFill/>
            <w14:prstDash w14:val="solid"/>
            <w14:bevel/>
          </w14:textOutline>
          <w14:scene3d>
            <w14:camera w14:prst="orthographicFront"/>
            <w14:lightRig w14:rig="threePt" w14:dir="t">
              <w14:rot w14:lat="0" w14:lon="0" w14:rev="0"/>
            </w14:lightRig>
          </w14:scene3d>
          <w14:props3d w14:extrusionH="0" w14:contourW="0" w14:prstMaterial="warmMatte"/>
          <w14:ligatures w14:val="none"/>
          <w14:numForm w14:val="default"/>
          <w14:numSpacing w14:val="default"/>
          <w14:stylisticSets/>
          <w14:cntxtAlts w14:val="0"/>
        </w:rPr>
      </w:lvl>
    </w:lvlOverride>
    <w:lvlOverride w:ilvl="2">
      <w:lvl w:ilvl="2">
        <w:start w:val="1"/>
        <w:numFmt w:val="upperRoman"/>
        <w:pStyle w:val="DSSchedulesI"/>
        <w:lvlText w:val="Schedule %3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</w:num>
  <w:num w:numId="33" w16cid:durableId="1158955984">
    <w:abstractNumId w:val="19"/>
    <w:lvlOverride w:ilvl="0">
      <w:lvl w:ilvl="0">
        <w:start w:val="1"/>
        <w:numFmt w:val="decimal"/>
        <w:pStyle w:val="DSSchedules1"/>
        <w:lvlText w:val="Schedule %1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  <w:lvlOverride w:ilvl="1">
      <w:lvl w:ilvl="1">
        <w:start w:val="1"/>
        <w:numFmt w:val="upperLetter"/>
        <w:pStyle w:val="DSSchedulesA"/>
        <w:lvlText w:val="Schedule %2"/>
        <w:lvlJc w:val="left"/>
        <w:pPr>
          <w:tabs>
            <w:tab w:val="num" w:pos="1985"/>
          </w:tabs>
          <w:ind w:left="1985" w:hanging="1985"/>
        </w:pPr>
        <w:rPr>
          <w:rFonts w:ascii="Times New Roman" w:hAnsi="Times New Roman" w:cs="Times New Roman"/>
          <w:b w:val="0"/>
          <w:bCs w:val="0"/>
          <w:i w:val="0"/>
          <w:iCs w:val="0"/>
          <w:caps w:val="0"/>
          <w:smallCaps w:val="0"/>
          <w:strike w:val="0"/>
          <w:dstrike w:val="0"/>
          <w:outline w:val="0"/>
          <w:shadow w:val="0"/>
          <w:emboss w:val="0"/>
          <w:imprint w:val="0"/>
          <w:noProof w:val="0"/>
          <w:snapToGrid w:val="0"/>
          <w:vanish w:val="0"/>
          <w:color w:val="000000"/>
          <w:spacing w:val="0"/>
          <w:w w:val="0"/>
          <w:kern w:val="0"/>
          <w:position w:val="0"/>
          <w:sz w:val="0"/>
          <w:szCs w:val="0"/>
          <w:u w:val="none" w:color="000000"/>
          <w:effect w:val="none"/>
          <w:bdr w:val="nil"/>
          <w:shd w:val="clear" w:color="000000" w:fill="000000"/>
          <w:vertAlign w:val="baseline"/>
          <w:lang w:val="x-none" w:eastAsia="x-none" w:bidi="x-none"/>
          <w:specVanish w:val="0"/>
          <w14:glow w14:rad="0">
            <w14:srgbClr w14:val="000000"/>
          </w14:glow>
          <w14:shadow w14:blurRad="0" w14:dist="0" w14:dir="0" w14:sx="0" w14:sy="0" w14:kx="0" w14:ky="0" w14:algn="none">
            <w14:srgbClr w14:val="000000"/>
          </w14:shadow>
          <w14:reflection w14:blurRad="0" w14:stA="0" w14:stPos="0" w14:endA="0" w14:endPos="0" w14:dist="0" w14:dir="0" w14:fadeDir="0" w14:sx="0" w14:sy="0" w14:kx="0" w14:ky="0" w14:algn="none"/>
          <w14:textOutline w14:w="0" w14:cap="rnd" w14:cmpd="sng" w14:algn="ctr">
            <w14:noFill/>
            <w14:prstDash w14:val="solid"/>
            <w14:bevel/>
          </w14:textOutline>
          <w14:scene3d>
            <w14:camera w14:prst="orthographicFront"/>
            <w14:lightRig w14:rig="threePt" w14:dir="t">
              <w14:rot w14:lat="0" w14:lon="0" w14:rev="0"/>
            </w14:lightRig>
          </w14:scene3d>
          <w14:props3d w14:extrusionH="0" w14:contourW="0" w14:prstMaterial="warmMatte"/>
          <w14:ligatures w14:val="none"/>
          <w14:numForm w14:val="default"/>
          <w14:numSpacing w14:val="default"/>
          <w14:stylisticSets/>
          <w14:cntxtAlts w14:val="0"/>
        </w:rPr>
      </w:lvl>
    </w:lvlOverride>
    <w:lvlOverride w:ilvl="2">
      <w:lvl w:ilvl="2">
        <w:start w:val="1"/>
        <w:numFmt w:val="upperRoman"/>
        <w:pStyle w:val="DSSchedulesI"/>
        <w:lvlText w:val="Schedule %3"/>
        <w:lvlJc w:val="left"/>
        <w:pPr>
          <w:tabs>
            <w:tab w:val="num" w:pos="1985"/>
          </w:tabs>
          <w:ind w:left="1985" w:hanging="1985"/>
        </w:pPr>
        <w:rPr>
          <w:rFonts w:hint="default"/>
        </w:rPr>
      </w:lvl>
    </w:lvlOverride>
  </w:num>
  <w:num w:numId="34" w16cid:durableId="691296812">
    <w:abstractNumId w:val="19"/>
  </w:num>
  <w:num w:numId="35" w16cid:durableId="169028799">
    <w:abstractNumId w:val="3"/>
  </w:num>
  <w:num w:numId="36" w16cid:durableId="421728956">
    <w:abstractNumId w:val="2"/>
  </w:num>
  <w:num w:numId="37" w16cid:durableId="206112158">
    <w:abstractNumId w:val="1"/>
  </w:num>
  <w:num w:numId="38" w16cid:durableId="1759326168">
    <w:abstractNumId w:val="0"/>
  </w:num>
  <w:num w:numId="39" w16cid:durableId="221597180">
    <w:abstractNumId w:val="4"/>
  </w:num>
  <w:num w:numId="40" w16cid:durableId="1004672503">
    <w:abstractNumId w:val="23"/>
  </w:num>
  <w:num w:numId="41" w16cid:durableId="1802453127">
    <w:abstractNumId w:val="15"/>
  </w:num>
  <w:numIdMacAtCleanup w:val="2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removeDateAndTime/>
  <w:proofState w:spelling="clean" w:grammar="clean"/>
  <w:defaultTabStop w:val="1304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ExpandShiftReturn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OCCRAFTERTASKPANE" w:val="298e1a77-24e1-41db-806e-1668ebe01b0a"/>
    <w:docVar w:name="VERSIONDETAIL" w:val="0"/>
  </w:docVars>
  <w:rsids>
    <w:rsidRoot w:val="00AA65B0"/>
    <w:rsid w:val="00004078"/>
    <w:rsid w:val="00004C2A"/>
    <w:rsid w:val="00011BDE"/>
    <w:rsid w:val="00012D0A"/>
    <w:rsid w:val="00013DCD"/>
    <w:rsid w:val="00030993"/>
    <w:rsid w:val="00042DBD"/>
    <w:rsid w:val="000513E1"/>
    <w:rsid w:val="00056755"/>
    <w:rsid w:val="0007452C"/>
    <w:rsid w:val="00080C83"/>
    <w:rsid w:val="00081BF4"/>
    <w:rsid w:val="00082DE3"/>
    <w:rsid w:val="00084620"/>
    <w:rsid w:val="00086815"/>
    <w:rsid w:val="00092C29"/>
    <w:rsid w:val="0009487A"/>
    <w:rsid w:val="00094882"/>
    <w:rsid w:val="000A6383"/>
    <w:rsid w:val="000B2155"/>
    <w:rsid w:val="000B74B0"/>
    <w:rsid w:val="000D3685"/>
    <w:rsid w:val="000F6398"/>
    <w:rsid w:val="001004B4"/>
    <w:rsid w:val="00130429"/>
    <w:rsid w:val="00134975"/>
    <w:rsid w:val="00137DAA"/>
    <w:rsid w:val="001612BC"/>
    <w:rsid w:val="001728BA"/>
    <w:rsid w:val="00186ECD"/>
    <w:rsid w:val="001A1248"/>
    <w:rsid w:val="001A1E4D"/>
    <w:rsid w:val="001C523A"/>
    <w:rsid w:val="001F01D1"/>
    <w:rsid w:val="001F71D5"/>
    <w:rsid w:val="0020236F"/>
    <w:rsid w:val="00202FF7"/>
    <w:rsid w:val="00204CCB"/>
    <w:rsid w:val="002072FC"/>
    <w:rsid w:val="00216158"/>
    <w:rsid w:val="00220ADC"/>
    <w:rsid w:val="00226F24"/>
    <w:rsid w:val="00242C40"/>
    <w:rsid w:val="00246DD1"/>
    <w:rsid w:val="00256D82"/>
    <w:rsid w:val="00257D3F"/>
    <w:rsid w:val="00260E45"/>
    <w:rsid w:val="00271AD5"/>
    <w:rsid w:val="002722AB"/>
    <w:rsid w:val="00287B15"/>
    <w:rsid w:val="0029549A"/>
    <w:rsid w:val="00296EFE"/>
    <w:rsid w:val="002B46DC"/>
    <w:rsid w:val="002B4D4D"/>
    <w:rsid w:val="002C185F"/>
    <w:rsid w:val="002C3579"/>
    <w:rsid w:val="002D3A1A"/>
    <w:rsid w:val="002F0C40"/>
    <w:rsid w:val="002F7AB3"/>
    <w:rsid w:val="003172A0"/>
    <w:rsid w:val="00326B2A"/>
    <w:rsid w:val="00331142"/>
    <w:rsid w:val="00340C30"/>
    <w:rsid w:val="00343BC9"/>
    <w:rsid w:val="00344F37"/>
    <w:rsid w:val="00346902"/>
    <w:rsid w:val="00366AA6"/>
    <w:rsid w:val="0039578B"/>
    <w:rsid w:val="003A22C6"/>
    <w:rsid w:val="003D4C4D"/>
    <w:rsid w:val="003E3DA2"/>
    <w:rsid w:val="003E47EE"/>
    <w:rsid w:val="003F0AE1"/>
    <w:rsid w:val="0040708F"/>
    <w:rsid w:val="0041517C"/>
    <w:rsid w:val="004348D4"/>
    <w:rsid w:val="0043691F"/>
    <w:rsid w:val="00437B0E"/>
    <w:rsid w:val="00461381"/>
    <w:rsid w:val="004707AC"/>
    <w:rsid w:val="00476176"/>
    <w:rsid w:val="00481A04"/>
    <w:rsid w:val="00481B7C"/>
    <w:rsid w:val="00487FB6"/>
    <w:rsid w:val="004B09C0"/>
    <w:rsid w:val="004C0429"/>
    <w:rsid w:val="004C7585"/>
    <w:rsid w:val="004C7E9F"/>
    <w:rsid w:val="004D72C2"/>
    <w:rsid w:val="004E59FA"/>
    <w:rsid w:val="004E73CC"/>
    <w:rsid w:val="004F6AB6"/>
    <w:rsid w:val="00500B2D"/>
    <w:rsid w:val="00500D7B"/>
    <w:rsid w:val="005058AC"/>
    <w:rsid w:val="00512146"/>
    <w:rsid w:val="00515FC3"/>
    <w:rsid w:val="0051614E"/>
    <w:rsid w:val="00524A4D"/>
    <w:rsid w:val="0053749D"/>
    <w:rsid w:val="00553CD7"/>
    <w:rsid w:val="00557BCF"/>
    <w:rsid w:val="00563A8A"/>
    <w:rsid w:val="00570500"/>
    <w:rsid w:val="005729F5"/>
    <w:rsid w:val="00584BE8"/>
    <w:rsid w:val="00593F5F"/>
    <w:rsid w:val="005A6C36"/>
    <w:rsid w:val="005A6E67"/>
    <w:rsid w:val="005D67B9"/>
    <w:rsid w:val="005D7D65"/>
    <w:rsid w:val="005E0EB2"/>
    <w:rsid w:val="005E0FFF"/>
    <w:rsid w:val="005E2C28"/>
    <w:rsid w:val="005E3BC0"/>
    <w:rsid w:val="005F5F05"/>
    <w:rsid w:val="006037D8"/>
    <w:rsid w:val="00610BC2"/>
    <w:rsid w:val="006114EF"/>
    <w:rsid w:val="00611ED3"/>
    <w:rsid w:val="00614822"/>
    <w:rsid w:val="00642333"/>
    <w:rsid w:val="00643B3B"/>
    <w:rsid w:val="00651D96"/>
    <w:rsid w:val="006862EB"/>
    <w:rsid w:val="00687CE7"/>
    <w:rsid w:val="006A0BA5"/>
    <w:rsid w:val="006A1902"/>
    <w:rsid w:val="006B25A4"/>
    <w:rsid w:val="006E7EA8"/>
    <w:rsid w:val="006F0BCF"/>
    <w:rsid w:val="006F101C"/>
    <w:rsid w:val="006F5EF8"/>
    <w:rsid w:val="00723549"/>
    <w:rsid w:val="007240E1"/>
    <w:rsid w:val="00733C9D"/>
    <w:rsid w:val="00745D70"/>
    <w:rsid w:val="00755D8A"/>
    <w:rsid w:val="00756B17"/>
    <w:rsid w:val="00772B4D"/>
    <w:rsid w:val="00781D91"/>
    <w:rsid w:val="00787FEE"/>
    <w:rsid w:val="007942AF"/>
    <w:rsid w:val="007A542E"/>
    <w:rsid w:val="007C0CF2"/>
    <w:rsid w:val="007D0681"/>
    <w:rsid w:val="007D71D0"/>
    <w:rsid w:val="007D790E"/>
    <w:rsid w:val="007F01AF"/>
    <w:rsid w:val="007F12DC"/>
    <w:rsid w:val="007F186E"/>
    <w:rsid w:val="007F6E21"/>
    <w:rsid w:val="00804A25"/>
    <w:rsid w:val="0080564F"/>
    <w:rsid w:val="00825EC6"/>
    <w:rsid w:val="00864527"/>
    <w:rsid w:val="00866AC4"/>
    <w:rsid w:val="00884224"/>
    <w:rsid w:val="008B7E8A"/>
    <w:rsid w:val="008E35E2"/>
    <w:rsid w:val="008F4AF5"/>
    <w:rsid w:val="009016F7"/>
    <w:rsid w:val="009028D5"/>
    <w:rsid w:val="0094325D"/>
    <w:rsid w:val="00955DB4"/>
    <w:rsid w:val="0095670E"/>
    <w:rsid w:val="009A0F07"/>
    <w:rsid w:val="009A75B3"/>
    <w:rsid w:val="009C573F"/>
    <w:rsid w:val="009C6A91"/>
    <w:rsid w:val="009D7603"/>
    <w:rsid w:val="00A1212B"/>
    <w:rsid w:val="00A205AB"/>
    <w:rsid w:val="00A253BC"/>
    <w:rsid w:val="00A3094F"/>
    <w:rsid w:val="00A34C99"/>
    <w:rsid w:val="00A35041"/>
    <w:rsid w:val="00A6196C"/>
    <w:rsid w:val="00A85752"/>
    <w:rsid w:val="00A92E81"/>
    <w:rsid w:val="00AA124B"/>
    <w:rsid w:val="00AA5102"/>
    <w:rsid w:val="00AA5E3D"/>
    <w:rsid w:val="00AA65B0"/>
    <w:rsid w:val="00AB23CF"/>
    <w:rsid w:val="00AD7125"/>
    <w:rsid w:val="00AE0C2E"/>
    <w:rsid w:val="00B10C24"/>
    <w:rsid w:val="00B15CFD"/>
    <w:rsid w:val="00B36996"/>
    <w:rsid w:val="00B42994"/>
    <w:rsid w:val="00B652DF"/>
    <w:rsid w:val="00B67BDA"/>
    <w:rsid w:val="00B72833"/>
    <w:rsid w:val="00B72EE7"/>
    <w:rsid w:val="00B845DD"/>
    <w:rsid w:val="00B87A10"/>
    <w:rsid w:val="00B90C8A"/>
    <w:rsid w:val="00B9116E"/>
    <w:rsid w:val="00BB096E"/>
    <w:rsid w:val="00BB1E47"/>
    <w:rsid w:val="00BB32AB"/>
    <w:rsid w:val="00BB6B7F"/>
    <w:rsid w:val="00BD148B"/>
    <w:rsid w:val="00BD52D5"/>
    <w:rsid w:val="00BF310E"/>
    <w:rsid w:val="00C07656"/>
    <w:rsid w:val="00C07B89"/>
    <w:rsid w:val="00C2149B"/>
    <w:rsid w:val="00C30A70"/>
    <w:rsid w:val="00C43B80"/>
    <w:rsid w:val="00C47D6E"/>
    <w:rsid w:val="00C516D0"/>
    <w:rsid w:val="00C74AFC"/>
    <w:rsid w:val="00C80FE6"/>
    <w:rsid w:val="00C83EFA"/>
    <w:rsid w:val="00C910BB"/>
    <w:rsid w:val="00CA1673"/>
    <w:rsid w:val="00CA37A7"/>
    <w:rsid w:val="00CA4ADF"/>
    <w:rsid w:val="00CB69F6"/>
    <w:rsid w:val="00CB7453"/>
    <w:rsid w:val="00CC4AC6"/>
    <w:rsid w:val="00CC4DF8"/>
    <w:rsid w:val="00CE3266"/>
    <w:rsid w:val="00CE38BB"/>
    <w:rsid w:val="00CF23CF"/>
    <w:rsid w:val="00D06B80"/>
    <w:rsid w:val="00D06EAD"/>
    <w:rsid w:val="00D30B82"/>
    <w:rsid w:val="00D52866"/>
    <w:rsid w:val="00D543D1"/>
    <w:rsid w:val="00D54B95"/>
    <w:rsid w:val="00D57D86"/>
    <w:rsid w:val="00D70111"/>
    <w:rsid w:val="00D70DB2"/>
    <w:rsid w:val="00D92353"/>
    <w:rsid w:val="00DA115F"/>
    <w:rsid w:val="00DB05C7"/>
    <w:rsid w:val="00DC1E7F"/>
    <w:rsid w:val="00DC361A"/>
    <w:rsid w:val="00DD66AA"/>
    <w:rsid w:val="00DD793A"/>
    <w:rsid w:val="00DE16D8"/>
    <w:rsid w:val="00DF09C1"/>
    <w:rsid w:val="00DF19A4"/>
    <w:rsid w:val="00E31EF2"/>
    <w:rsid w:val="00E60B30"/>
    <w:rsid w:val="00E61968"/>
    <w:rsid w:val="00E67C9B"/>
    <w:rsid w:val="00E838E2"/>
    <w:rsid w:val="00E957D5"/>
    <w:rsid w:val="00E97A81"/>
    <w:rsid w:val="00EC0653"/>
    <w:rsid w:val="00EC2931"/>
    <w:rsid w:val="00EC41E5"/>
    <w:rsid w:val="00EC496E"/>
    <w:rsid w:val="00EE0498"/>
    <w:rsid w:val="00EF0190"/>
    <w:rsid w:val="00EF4DF9"/>
    <w:rsid w:val="00EF7DAA"/>
    <w:rsid w:val="00F03289"/>
    <w:rsid w:val="00F0333C"/>
    <w:rsid w:val="00F04757"/>
    <w:rsid w:val="00F36574"/>
    <w:rsid w:val="00F51A7D"/>
    <w:rsid w:val="00F546AE"/>
    <w:rsid w:val="00F76114"/>
    <w:rsid w:val="00F80514"/>
    <w:rsid w:val="00F92EF1"/>
    <w:rsid w:val="00F93C10"/>
    <w:rsid w:val="00FB06C6"/>
    <w:rsid w:val="00FB06E0"/>
    <w:rsid w:val="00FB0F07"/>
    <w:rsid w:val="00FC402A"/>
    <w:rsid w:val="00FC490F"/>
    <w:rsid w:val="00FC5C1D"/>
    <w:rsid w:val="00FC5D20"/>
    <w:rsid w:val="00FD6F7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4E477E7C"/>
  <w15:docId w15:val="{90077825-3C57-49B2-948E-5032D21B5A3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a-DK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uiPriority="1" w:qFormat="1"/>
    <w:lsdException w:name="heading 3" w:uiPriority="1" w:qFormat="1"/>
    <w:lsdException w:name="heading 4" w:uiPriority="1" w:qFormat="1"/>
    <w:lsdException w:name="heading 5" w:uiPriority="1" w:qFormat="1"/>
    <w:lsdException w:name="heading 6" w:uiPriority="1" w:qFormat="1"/>
    <w:lsdException w:name="heading 7" w:uiPriority="1" w:unhideWhenUsed="1" w:qFormat="1"/>
    <w:lsdException w:name="heading 8" w:uiPriority="1" w:unhideWhenUsed="1" w:qFormat="1"/>
    <w:lsdException w:name="heading 9" w:uiPriority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uiPriority="39" w:unhideWhenUsed="1"/>
    <w:lsdException w:name="toc 2" w:uiPriority="39" w:unhideWhenUsed="1"/>
    <w:lsdException w:name="toc 3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unhideWhenUsed="1"/>
    <w:lsdException w:name="annotation text" w:semiHidden="1" w:unhideWhenUsed="1"/>
    <w:lsdException w:name="header" w:semiHidden="1" w:unhideWhenUsed="1"/>
    <w:lsdException w:name="footer" w:unhideWhenUsed="1"/>
    <w:lsdException w:name="index heading" w:semiHidden="1" w:unhideWhenUsed="1"/>
    <w:lsdException w:name="caption" w:uiPriority="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unhideWhenUsed="1"/>
    <w:lsdException w:name="annotation reference" w:semiHidden="1" w:unhideWhenUsed="1"/>
    <w:lsdException w:name="line number" w:semiHidden="1" w:unhideWhenUsed="1"/>
    <w:lsdException w:name="page number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10" w:unhideWhenUsed="1"/>
    <w:lsdException w:name="List Number" w:uiPriority="10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8763D"/>
    <w:pPr>
      <w:spacing w:after="0" w:line="260" w:lineRule="atLeast"/>
    </w:pPr>
    <w:rPr>
      <w:rFonts w:ascii="Arial" w:hAnsi="Arial"/>
      <w:sz w:val="18"/>
      <w:szCs w:val="18"/>
    </w:rPr>
  </w:style>
  <w:style w:type="paragraph" w:styleId="Overskrift1">
    <w:name w:val="heading 1"/>
    <w:basedOn w:val="Normal"/>
    <w:next w:val="Normalindrykning"/>
    <w:link w:val="Overskrift1Tegn"/>
    <w:uiPriority w:val="1"/>
    <w:qFormat/>
    <w:rsid w:val="00AB47B6"/>
    <w:pPr>
      <w:numPr>
        <w:numId w:val="5"/>
      </w:numPr>
      <w:spacing w:before="260" w:after="130"/>
      <w:contextualSpacing/>
      <w:outlineLvl w:val="0"/>
    </w:pPr>
    <w:rPr>
      <w:rFonts w:asciiTheme="majorHAnsi" w:eastAsiaTheme="majorEastAsia" w:hAnsiTheme="majorHAnsi" w:cstheme="majorBidi"/>
      <w:b/>
      <w:caps/>
      <w:spacing w:val="5"/>
      <w:szCs w:val="32"/>
    </w:rPr>
  </w:style>
  <w:style w:type="paragraph" w:styleId="Overskrift2">
    <w:name w:val="heading 2"/>
    <w:basedOn w:val="Normal"/>
    <w:next w:val="Normalindrykning"/>
    <w:link w:val="Overskrift2Tegn"/>
    <w:uiPriority w:val="1"/>
    <w:qFormat/>
    <w:rsid w:val="00AB47B6"/>
    <w:pPr>
      <w:numPr>
        <w:ilvl w:val="1"/>
        <w:numId w:val="5"/>
      </w:numPr>
      <w:spacing w:before="260" w:after="130"/>
      <w:contextualSpacing/>
      <w:outlineLvl w:val="1"/>
    </w:pPr>
    <w:rPr>
      <w:rFonts w:asciiTheme="majorHAnsi" w:eastAsiaTheme="majorEastAsia" w:hAnsiTheme="majorHAnsi" w:cstheme="majorBidi"/>
      <w:b/>
      <w:color w:val="000000" w:themeColor="text1"/>
      <w:szCs w:val="26"/>
    </w:rPr>
  </w:style>
  <w:style w:type="paragraph" w:styleId="Overskrift3">
    <w:name w:val="heading 3"/>
    <w:basedOn w:val="Normal"/>
    <w:next w:val="Normalindrykning"/>
    <w:link w:val="Overskrift3Tegn"/>
    <w:uiPriority w:val="1"/>
    <w:qFormat/>
    <w:rsid w:val="00AB47B6"/>
    <w:pPr>
      <w:numPr>
        <w:ilvl w:val="2"/>
        <w:numId w:val="5"/>
      </w:numPr>
      <w:spacing w:before="260" w:after="130"/>
      <w:contextualSpacing/>
      <w:outlineLvl w:val="2"/>
    </w:pPr>
    <w:rPr>
      <w:rFonts w:asciiTheme="majorHAnsi" w:eastAsiaTheme="majorEastAsia" w:hAnsiTheme="majorHAnsi" w:cstheme="majorBidi"/>
      <w:b/>
      <w:szCs w:val="24"/>
    </w:rPr>
  </w:style>
  <w:style w:type="paragraph" w:styleId="Overskrift4">
    <w:name w:val="heading 4"/>
    <w:basedOn w:val="Normal"/>
    <w:next w:val="Normalindrykning"/>
    <w:link w:val="Overskrift4Tegn"/>
    <w:uiPriority w:val="1"/>
    <w:qFormat/>
    <w:rsid w:val="00AB47B6"/>
    <w:pPr>
      <w:numPr>
        <w:ilvl w:val="3"/>
        <w:numId w:val="5"/>
      </w:numPr>
      <w:spacing w:before="260" w:after="130"/>
      <w:contextualSpacing/>
      <w:outlineLvl w:val="3"/>
    </w:pPr>
    <w:rPr>
      <w:rFonts w:asciiTheme="majorHAnsi" w:eastAsiaTheme="majorEastAsia" w:hAnsiTheme="majorHAnsi" w:cstheme="majorBidi"/>
      <w:b/>
      <w:iCs/>
    </w:rPr>
  </w:style>
  <w:style w:type="paragraph" w:styleId="Overskrift5">
    <w:name w:val="heading 5"/>
    <w:basedOn w:val="Normal"/>
    <w:next w:val="Normalindrykning"/>
    <w:link w:val="Overskrift5Tegn"/>
    <w:uiPriority w:val="1"/>
    <w:qFormat/>
    <w:rsid w:val="00AB47B6"/>
    <w:pPr>
      <w:numPr>
        <w:ilvl w:val="4"/>
        <w:numId w:val="5"/>
      </w:numPr>
      <w:spacing w:before="260" w:after="130"/>
      <w:contextualSpacing/>
      <w:outlineLvl w:val="4"/>
    </w:pPr>
    <w:rPr>
      <w:rFonts w:asciiTheme="majorHAnsi" w:eastAsiaTheme="majorEastAsia" w:hAnsiTheme="majorHAnsi" w:cstheme="majorBidi"/>
      <w:b/>
    </w:rPr>
  </w:style>
  <w:style w:type="paragraph" w:styleId="Overskrift6">
    <w:name w:val="heading 6"/>
    <w:basedOn w:val="Normal"/>
    <w:next w:val="Normal"/>
    <w:link w:val="Overskrift6Tegn"/>
    <w:uiPriority w:val="1"/>
    <w:qFormat/>
    <w:rsid w:val="00EB546C"/>
    <w:pPr>
      <w:keepNext/>
      <w:keepLines/>
      <w:numPr>
        <w:ilvl w:val="5"/>
        <w:numId w:val="5"/>
      </w:numPr>
      <w:spacing w:before="260" w:after="130"/>
      <w:outlineLvl w:val="5"/>
    </w:pPr>
    <w:rPr>
      <w:rFonts w:asciiTheme="majorHAnsi" w:eastAsiaTheme="majorEastAsia" w:hAnsiTheme="majorHAnsi" w:cstheme="majorBidi"/>
      <w:b/>
    </w:rPr>
  </w:style>
  <w:style w:type="paragraph" w:styleId="Overskrift7">
    <w:name w:val="heading 7"/>
    <w:basedOn w:val="Normal"/>
    <w:next w:val="Normal"/>
    <w:link w:val="Overskrift7Tegn"/>
    <w:uiPriority w:val="1"/>
    <w:qFormat/>
    <w:rsid w:val="007875B4"/>
    <w:pPr>
      <w:keepNext/>
      <w:keepLines/>
      <w:numPr>
        <w:ilvl w:val="6"/>
        <w:numId w:val="5"/>
      </w:numPr>
      <w:spacing w:before="260" w:after="130"/>
      <w:outlineLvl w:val="6"/>
    </w:pPr>
    <w:rPr>
      <w:rFonts w:asciiTheme="majorHAnsi" w:eastAsiaTheme="majorEastAsia" w:hAnsiTheme="majorHAnsi" w:cstheme="majorBidi"/>
      <w:b/>
      <w:iCs/>
    </w:rPr>
  </w:style>
  <w:style w:type="paragraph" w:styleId="Overskrift8">
    <w:name w:val="heading 8"/>
    <w:basedOn w:val="Normal"/>
    <w:next w:val="Normal"/>
    <w:link w:val="Overskrift8Tegn"/>
    <w:uiPriority w:val="1"/>
    <w:qFormat/>
    <w:rsid w:val="007875B4"/>
    <w:pPr>
      <w:keepNext/>
      <w:keepLines/>
      <w:numPr>
        <w:ilvl w:val="7"/>
        <w:numId w:val="5"/>
      </w:numPr>
      <w:spacing w:before="260" w:after="130"/>
      <w:outlineLvl w:val="7"/>
    </w:pPr>
    <w:rPr>
      <w:rFonts w:asciiTheme="majorHAnsi" w:eastAsiaTheme="majorEastAsia" w:hAnsiTheme="majorHAnsi" w:cstheme="majorBidi"/>
      <w:b/>
      <w:szCs w:val="21"/>
    </w:rPr>
  </w:style>
  <w:style w:type="paragraph" w:styleId="Overskrift9">
    <w:name w:val="heading 9"/>
    <w:basedOn w:val="Normal"/>
    <w:next w:val="Normal"/>
    <w:link w:val="Overskrift9Tegn"/>
    <w:uiPriority w:val="1"/>
    <w:qFormat/>
    <w:rsid w:val="007875B4"/>
    <w:pPr>
      <w:keepNext/>
      <w:keepLines/>
      <w:numPr>
        <w:ilvl w:val="8"/>
        <w:numId w:val="5"/>
      </w:numPr>
      <w:spacing w:before="260" w:after="130"/>
      <w:outlineLvl w:val="8"/>
    </w:pPr>
    <w:rPr>
      <w:rFonts w:asciiTheme="majorHAnsi" w:eastAsiaTheme="majorEastAsia" w:hAnsiTheme="majorHAnsi" w:cstheme="majorBidi"/>
      <w:b/>
      <w:iCs/>
      <w:szCs w:val="21"/>
    </w:rPr>
  </w:style>
  <w:style w:type="character" w:default="1" w:styleId="Standardskrifttypeiafsnit">
    <w:name w:val="Default Paragraph Font"/>
    <w:uiPriority w:val="1"/>
    <w:semiHidden/>
    <w:unhideWhenUsed/>
  </w:style>
  <w:style w:type="table" w:default="1" w:styleId="Tabel-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oversigt">
    <w:name w:val="No List"/>
    <w:uiPriority w:val="99"/>
    <w:semiHidden/>
    <w:unhideWhenUsed/>
  </w:style>
  <w:style w:type="character" w:customStyle="1" w:styleId="Overskrift1Tegn">
    <w:name w:val="Overskrift 1 Tegn"/>
    <w:basedOn w:val="Standardskrifttypeiafsnit"/>
    <w:link w:val="Overskrift1"/>
    <w:uiPriority w:val="1"/>
    <w:rsid w:val="00AB47B6"/>
    <w:rPr>
      <w:rFonts w:asciiTheme="majorHAnsi" w:eastAsiaTheme="majorEastAsia" w:hAnsiTheme="majorHAnsi" w:cstheme="majorBidi"/>
      <w:b/>
      <w:caps/>
      <w:spacing w:val="5"/>
      <w:sz w:val="18"/>
      <w:szCs w:val="32"/>
      <w:lang w:val="da-DK"/>
    </w:rPr>
  </w:style>
  <w:style w:type="paragraph" w:styleId="Ingenafstand">
    <w:name w:val="No Spacing"/>
    <w:uiPriority w:val="1"/>
    <w:qFormat/>
    <w:rsid w:val="0000009B"/>
    <w:pPr>
      <w:spacing w:after="0" w:line="240" w:lineRule="auto"/>
    </w:pPr>
    <w:rPr>
      <w:sz w:val="18"/>
    </w:rPr>
  </w:style>
  <w:style w:type="character" w:customStyle="1" w:styleId="Overskrift2Tegn">
    <w:name w:val="Overskrift 2 Tegn"/>
    <w:basedOn w:val="Standardskrifttypeiafsnit"/>
    <w:link w:val="Overskrift2"/>
    <w:uiPriority w:val="1"/>
    <w:rsid w:val="00AB47B6"/>
    <w:rPr>
      <w:rFonts w:asciiTheme="majorHAnsi" w:eastAsiaTheme="majorEastAsia" w:hAnsiTheme="majorHAnsi" w:cstheme="majorBidi"/>
      <w:b/>
      <w:color w:val="000000" w:themeColor="text1"/>
      <w:sz w:val="18"/>
      <w:szCs w:val="26"/>
      <w:lang w:val="da-DK"/>
    </w:rPr>
  </w:style>
  <w:style w:type="character" w:customStyle="1" w:styleId="Overskrift3Tegn">
    <w:name w:val="Overskrift 3 Tegn"/>
    <w:basedOn w:val="Standardskrifttypeiafsnit"/>
    <w:link w:val="Overskrift3"/>
    <w:uiPriority w:val="1"/>
    <w:rsid w:val="00AB47B6"/>
    <w:rPr>
      <w:rFonts w:asciiTheme="majorHAnsi" w:eastAsiaTheme="majorEastAsia" w:hAnsiTheme="majorHAnsi" w:cstheme="majorBidi"/>
      <w:b/>
      <w:sz w:val="18"/>
      <w:szCs w:val="24"/>
      <w:lang w:val="da-DK"/>
    </w:rPr>
  </w:style>
  <w:style w:type="character" w:customStyle="1" w:styleId="Overskrift4Tegn">
    <w:name w:val="Overskrift 4 Tegn"/>
    <w:basedOn w:val="Standardskrifttypeiafsnit"/>
    <w:link w:val="Overskrift4"/>
    <w:uiPriority w:val="1"/>
    <w:rsid w:val="00AB47B6"/>
    <w:rPr>
      <w:rFonts w:asciiTheme="majorHAnsi" w:eastAsiaTheme="majorEastAsia" w:hAnsiTheme="majorHAnsi" w:cstheme="majorBidi"/>
      <w:b/>
      <w:iCs/>
      <w:sz w:val="18"/>
      <w:szCs w:val="18"/>
      <w:lang w:val="da-DK"/>
    </w:rPr>
  </w:style>
  <w:style w:type="character" w:customStyle="1" w:styleId="Overskrift5Tegn">
    <w:name w:val="Overskrift 5 Tegn"/>
    <w:basedOn w:val="Standardskrifttypeiafsnit"/>
    <w:link w:val="Overskrift5"/>
    <w:uiPriority w:val="1"/>
    <w:rsid w:val="00AB47B6"/>
    <w:rPr>
      <w:rFonts w:asciiTheme="majorHAnsi" w:eastAsiaTheme="majorEastAsia" w:hAnsiTheme="majorHAnsi" w:cstheme="majorBidi"/>
      <w:b/>
      <w:sz w:val="18"/>
      <w:szCs w:val="18"/>
      <w:lang w:val="da-DK"/>
    </w:rPr>
  </w:style>
  <w:style w:type="character" w:customStyle="1" w:styleId="Overskrift6Tegn">
    <w:name w:val="Overskrift 6 Tegn"/>
    <w:basedOn w:val="Standardskrifttypeiafsnit"/>
    <w:link w:val="Overskrift6"/>
    <w:uiPriority w:val="1"/>
    <w:rsid w:val="00EB546C"/>
    <w:rPr>
      <w:rFonts w:asciiTheme="majorHAnsi" w:eastAsiaTheme="majorEastAsia" w:hAnsiTheme="majorHAnsi" w:cstheme="majorBidi"/>
      <w:b/>
      <w:sz w:val="18"/>
      <w:szCs w:val="18"/>
      <w:lang w:val="da-DK"/>
    </w:rPr>
  </w:style>
  <w:style w:type="character" w:customStyle="1" w:styleId="Overskrift7Tegn">
    <w:name w:val="Overskrift 7 Tegn"/>
    <w:basedOn w:val="Standardskrifttypeiafsnit"/>
    <w:link w:val="Overskrift7"/>
    <w:uiPriority w:val="1"/>
    <w:rsid w:val="007875B4"/>
    <w:rPr>
      <w:rFonts w:asciiTheme="majorHAnsi" w:eastAsiaTheme="majorEastAsia" w:hAnsiTheme="majorHAnsi" w:cstheme="majorBidi"/>
      <w:b/>
      <w:iCs/>
      <w:sz w:val="18"/>
      <w:szCs w:val="18"/>
      <w:lang w:val="da-DK"/>
    </w:rPr>
  </w:style>
  <w:style w:type="character" w:customStyle="1" w:styleId="Overskrift8Tegn">
    <w:name w:val="Overskrift 8 Tegn"/>
    <w:basedOn w:val="Standardskrifttypeiafsnit"/>
    <w:link w:val="Overskrift8"/>
    <w:uiPriority w:val="1"/>
    <w:rsid w:val="007875B4"/>
    <w:rPr>
      <w:rFonts w:asciiTheme="majorHAnsi" w:eastAsiaTheme="majorEastAsia" w:hAnsiTheme="majorHAnsi" w:cstheme="majorBidi"/>
      <w:b/>
      <w:sz w:val="18"/>
      <w:szCs w:val="21"/>
      <w:lang w:val="da-DK"/>
    </w:rPr>
  </w:style>
  <w:style w:type="character" w:customStyle="1" w:styleId="Overskrift9Tegn">
    <w:name w:val="Overskrift 9 Tegn"/>
    <w:basedOn w:val="Standardskrifttypeiafsnit"/>
    <w:link w:val="Overskrift9"/>
    <w:uiPriority w:val="1"/>
    <w:rsid w:val="007875B4"/>
    <w:rPr>
      <w:rFonts w:asciiTheme="majorHAnsi" w:eastAsiaTheme="majorEastAsia" w:hAnsiTheme="majorHAnsi" w:cstheme="majorBidi"/>
      <w:b/>
      <w:iCs/>
      <w:sz w:val="18"/>
      <w:szCs w:val="21"/>
      <w:lang w:val="da-DK"/>
    </w:rPr>
  </w:style>
  <w:style w:type="paragraph" w:styleId="Indholdsfortegnelse1">
    <w:name w:val="toc 1"/>
    <w:basedOn w:val="Normal"/>
    <w:next w:val="Normal"/>
    <w:autoRedefine/>
    <w:uiPriority w:val="39"/>
    <w:rsid w:val="00EC6AFC"/>
    <w:pPr>
      <w:tabs>
        <w:tab w:val="left" w:pos="1134"/>
        <w:tab w:val="right" w:pos="9894"/>
      </w:tabs>
      <w:spacing w:before="260"/>
      <w:ind w:left="1134" w:right="567" w:hanging="1134"/>
    </w:pPr>
    <w:rPr>
      <w:b/>
      <w:caps/>
      <w:noProof/>
    </w:rPr>
  </w:style>
  <w:style w:type="paragraph" w:styleId="Indholdsfortegnelse2">
    <w:name w:val="toc 2"/>
    <w:basedOn w:val="Normal"/>
    <w:next w:val="Normal"/>
    <w:autoRedefine/>
    <w:uiPriority w:val="39"/>
    <w:rsid w:val="00FA1ED1"/>
    <w:pPr>
      <w:tabs>
        <w:tab w:val="left" w:pos="1134"/>
        <w:tab w:val="right" w:pos="9894"/>
      </w:tabs>
      <w:ind w:left="1134" w:right="567" w:hanging="1134"/>
    </w:pPr>
    <w:rPr>
      <w:noProof/>
    </w:rPr>
  </w:style>
  <w:style w:type="paragraph" w:styleId="Indholdsfortegnelse3">
    <w:name w:val="toc 3"/>
    <w:basedOn w:val="Normal"/>
    <w:next w:val="Normal"/>
    <w:autoRedefine/>
    <w:uiPriority w:val="39"/>
    <w:rsid w:val="003F5669"/>
    <w:pPr>
      <w:tabs>
        <w:tab w:val="left" w:pos="1134"/>
        <w:tab w:val="right" w:pos="9894"/>
      </w:tabs>
      <w:ind w:left="1134" w:right="567" w:hanging="1134"/>
    </w:pPr>
    <w:rPr>
      <w:noProof/>
    </w:rPr>
  </w:style>
  <w:style w:type="paragraph" w:styleId="Opstilling-punkttegn">
    <w:name w:val="List Bullet"/>
    <w:basedOn w:val="Normal"/>
    <w:uiPriority w:val="10"/>
    <w:rsid w:val="00EC6AFC"/>
    <w:pPr>
      <w:numPr>
        <w:numId w:val="19"/>
      </w:numPr>
      <w:spacing w:after="80"/>
    </w:pPr>
  </w:style>
  <w:style w:type="paragraph" w:styleId="Titel">
    <w:name w:val="Title"/>
    <w:basedOn w:val="Normal"/>
    <w:next w:val="Normal"/>
    <w:link w:val="TitelTegn"/>
    <w:uiPriority w:val="10"/>
    <w:qFormat/>
    <w:rsid w:val="002016A1"/>
    <w:pPr>
      <w:spacing w:after="300" w:line="880" w:lineRule="exact"/>
      <w:contextualSpacing/>
    </w:pPr>
    <w:rPr>
      <w:rFonts w:ascii="Times New Roman" w:eastAsiaTheme="majorEastAsia" w:hAnsi="Times New Roman" w:cstheme="majorBidi"/>
      <w:caps/>
      <w:color w:val="1E5569" w:themeColor="accent1"/>
      <w:spacing w:val="5"/>
      <w:sz w:val="84"/>
      <w:szCs w:val="56"/>
    </w:rPr>
  </w:style>
  <w:style w:type="character" w:customStyle="1" w:styleId="TitelTegn">
    <w:name w:val="Titel Tegn"/>
    <w:basedOn w:val="Standardskrifttypeiafsnit"/>
    <w:link w:val="Titel"/>
    <w:uiPriority w:val="10"/>
    <w:rsid w:val="002016A1"/>
    <w:rPr>
      <w:rFonts w:ascii="Times New Roman" w:eastAsiaTheme="majorEastAsia" w:hAnsi="Times New Roman" w:cstheme="majorBidi"/>
      <w:caps/>
      <w:color w:val="1E5569" w:themeColor="accent1"/>
      <w:spacing w:val="5"/>
      <w:sz w:val="84"/>
      <w:szCs w:val="56"/>
      <w:lang w:val="da-DK"/>
    </w:rPr>
  </w:style>
  <w:style w:type="paragraph" w:styleId="Undertitel">
    <w:name w:val="Subtitle"/>
    <w:basedOn w:val="Normal"/>
    <w:next w:val="Normal"/>
    <w:link w:val="UndertitelTegn"/>
    <w:uiPriority w:val="11"/>
    <w:qFormat/>
    <w:rsid w:val="005D1161"/>
    <w:pPr>
      <w:numPr>
        <w:ilvl w:val="1"/>
      </w:numPr>
      <w:spacing w:before="40" w:line="0" w:lineRule="atLeast"/>
    </w:pPr>
    <w:rPr>
      <w:rFonts w:ascii="Times New Roman" w:eastAsiaTheme="minorEastAsia" w:hAnsi="Times New Roman"/>
      <w:caps/>
      <w:color w:val="F07F13" w:themeColor="accent3"/>
      <w:sz w:val="40"/>
    </w:rPr>
  </w:style>
  <w:style w:type="character" w:customStyle="1" w:styleId="UndertitelTegn">
    <w:name w:val="Undertitel Tegn"/>
    <w:basedOn w:val="Standardskrifttypeiafsnit"/>
    <w:link w:val="Undertitel"/>
    <w:uiPriority w:val="11"/>
    <w:rsid w:val="005D1161"/>
    <w:rPr>
      <w:rFonts w:ascii="Times New Roman" w:eastAsiaTheme="minorEastAsia" w:hAnsi="Times New Roman"/>
      <w:caps/>
      <w:color w:val="F07F13" w:themeColor="accent3"/>
      <w:sz w:val="40"/>
      <w:szCs w:val="18"/>
      <w:lang w:val="da-DK"/>
    </w:rPr>
  </w:style>
  <w:style w:type="character" w:styleId="Fremhv">
    <w:name w:val="Emphasis"/>
    <w:basedOn w:val="Standardskrifttypeiafsnit"/>
    <w:uiPriority w:val="20"/>
    <w:qFormat/>
    <w:rsid w:val="0064435B"/>
    <w:rPr>
      <w:i/>
      <w:iCs/>
      <w:lang w:val="da-DK"/>
    </w:rPr>
  </w:style>
  <w:style w:type="character" w:styleId="Strk">
    <w:name w:val="Strong"/>
    <w:basedOn w:val="Standardskrifttypeiafsnit"/>
    <w:uiPriority w:val="22"/>
    <w:qFormat/>
    <w:rsid w:val="0064435B"/>
    <w:rPr>
      <w:b/>
      <w:bCs/>
      <w:lang w:val="da-DK"/>
    </w:rPr>
  </w:style>
  <w:style w:type="paragraph" w:styleId="Citat">
    <w:name w:val="Quote"/>
    <w:basedOn w:val="Normal"/>
    <w:next w:val="Normal"/>
    <w:link w:val="CitatTegn"/>
    <w:uiPriority w:val="29"/>
    <w:qFormat/>
    <w:rsid w:val="0064435B"/>
    <w:pPr>
      <w:spacing w:before="20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Tegn">
    <w:name w:val="Citat Tegn"/>
    <w:basedOn w:val="Standardskrifttypeiafsnit"/>
    <w:link w:val="Citat"/>
    <w:uiPriority w:val="29"/>
    <w:rsid w:val="0064435B"/>
    <w:rPr>
      <w:rFonts w:ascii="Arial" w:hAnsi="Arial"/>
      <w:i/>
      <w:iCs/>
      <w:color w:val="404040" w:themeColor="text1" w:themeTint="BF"/>
      <w:sz w:val="18"/>
      <w:szCs w:val="18"/>
      <w:lang w:val="da-DK"/>
    </w:rPr>
  </w:style>
  <w:style w:type="paragraph" w:styleId="Billedtekst">
    <w:name w:val="caption"/>
    <w:basedOn w:val="Normal"/>
    <w:next w:val="Normal"/>
    <w:uiPriority w:val="5"/>
    <w:rsid w:val="00F46D49"/>
    <w:pPr>
      <w:spacing w:after="260" w:line="200" w:lineRule="atLeast"/>
      <w:contextualSpacing/>
    </w:pPr>
    <w:rPr>
      <w:bCs/>
      <w:i/>
      <w:color w:val="808080"/>
      <w:sz w:val="14"/>
    </w:rPr>
  </w:style>
  <w:style w:type="character" w:styleId="Sidetal">
    <w:name w:val="page number"/>
    <w:basedOn w:val="Standardskrifttypeiafsnit"/>
    <w:uiPriority w:val="99"/>
    <w:rsid w:val="0064435B"/>
    <w:rPr>
      <w:lang w:val="da-DK"/>
    </w:rPr>
  </w:style>
  <w:style w:type="character" w:styleId="Fodnotehenvisning">
    <w:name w:val="footnote reference"/>
    <w:basedOn w:val="Standardskrifttypeiafsnit"/>
    <w:uiPriority w:val="99"/>
    <w:rsid w:val="0064435B"/>
    <w:rPr>
      <w:vertAlign w:val="superscript"/>
      <w:lang w:val="da-DK"/>
    </w:rPr>
  </w:style>
  <w:style w:type="paragraph" w:styleId="Fodnotetekst">
    <w:name w:val="footnote text"/>
    <w:basedOn w:val="Normal"/>
    <w:link w:val="FodnotetekstTegn"/>
    <w:uiPriority w:val="99"/>
    <w:rsid w:val="00A41003"/>
    <w:rPr>
      <w:sz w:val="12"/>
      <w:szCs w:val="20"/>
    </w:rPr>
  </w:style>
  <w:style w:type="character" w:customStyle="1" w:styleId="FodnotetekstTegn">
    <w:name w:val="Fodnotetekst Tegn"/>
    <w:basedOn w:val="Standardskrifttypeiafsnit"/>
    <w:link w:val="Fodnotetekst"/>
    <w:uiPriority w:val="99"/>
    <w:rsid w:val="00A41003"/>
    <w:rPr>
      <w:rFonts w:ascii="Arial" w:hAnsi="Arial"/>
      <w:sz w:val="12"/>
      <w:szCs w:val="20"/>
      <w:lang w:val="da-DK"/>
    </w:rPr>
  </w:style>
  <w:style w:type="paragraph" w:styleId="Sidefod">
    <w:name w:val="footer"/>
    <w:basedOn w:val="Normal"/>
    <w:link w:val="SidefodTegn"/>
    <w:uiPriority w:val="99"/>
    <w:rsid w:val="0064435B"/>
    <w:pPr>
      <w:tabs>
        <w:tab w:val="center" w:pos="4680"/>
        <w:tab w:val="right" w:pos="9360"/>
      </w:tabs>
      <w:spacing w:line="240" w:lineRule="auto"/>
    </w:pPr>
  </w:style>
  <w:style w:type="character" w:customStyle="1" w:styleId="SidefodTegn">
    <w:name w:val="Sidefod Tegn"/>
    <w:basedOn w:val="Standardskrifttypeiafsnit"/>
    <w:link w:val="Sidefod"/>
    <w:uiPriority w:val="99"/>
    <w:rsid w:val="0064435B"/>
    <w:rPr>
      <w:rFonts w:ascii="Arial" w:hAnsi="Arial"/>
      <w:sz w:val="18"/>
      <w:szCs w:val="18"/>
      <w:lang w:val="da-DK"/>
    </w:rPr>
  </w:style>
  <w:style w:type="paragraph" w:styleId="Overskrift">
    <w:name w:val="TOC Heading"/>
    <w:basedOn w:val="Overskrift1"/>
    <w:next w:val="Normal"/>
    <w:uiPriority w:val="39"/>
    <w:qFormat/>
    <w:rsid w:val="003E73F1"/>
    <w:pPr>
      <w:pageBreakBefore/>
      <w:numPr>
        <w:numId w:val="0"/>
      </w:numPr>
      <w:spacing w:before="0" w:after="260"/>
      <w:outlineLvl w:val="9"/>
    </w:pPr>
  </w:style>
  <w:style w:type="character" w:styleId="Hyperlink">
    <w:name w:val="Hyperlink"/>
    <w:basedOn w:val="Standardskrifttypeiafsnit"/>
    <w:uiPriority w:val="99"/>
    <w:unhideWhenUsed/>
    <w:rsid w:val="00433CA2"/>
    <w:rPr>
      <w:color w:val="1E5569" w:themeColor="hyperlink"/>
      <w:u w:val="single"/>
      <w:lang w:val="da-DK"/>
    </w:rPr>
  </w:style>
  <w:style w:type="paragraph" w:styleId="Opstilling-talellerbogst">
    <w:name w:val="List Number"/>
    <w:basedOn w:val="Normal"/>
    <w:uiPriority w:val="10"/>
    <w:rsid w:val="006658AA"/>
    <w:pPr>
      <w:numPr>
        <w:numId w:val="1"/>
      </w:numPr>
      <w:contextualSpacing/>
    </w:pPr>
  </w:style>
  <w:style w:type="paragraph" w:customStyle="1" w:styleId="DSHeadingNoToc1">
    <w:name w:val="DS_Heading_NoToc_1"/>
    <w:basedOn w:val="Overskrift1"/>
    <w:next w:val="Normalindrykning"/>
    <w:qFormat/>
    <w:rsid w:val="00A337D5"/>
    <w:pPr>
      <w:spacing w:before="130"/>
      <w:outlineLvl w:val="9"/>
    </w:pPr>
    <w:rPr>
      <w:rFonts w:asciiTheme="minorHAnsi" w:hAnsiTheme="minorHAnsi"/>
      <w:b w:val="0"/>
    </w:rPr>
  </w:style>
  <w:style w:type="paragraph" w:customStyle="1" w:styleId="DSHeadingNoToc2">
    <w:name w:val="DS_Heading_NoToc_2"/>
    <w:basedOn w:val="Overskrift2"/>
    <w:next w:val="Normalindrykning"/>
    <w:qFormat/>
    <w:rsid w:val="00A944BD"/>
    <w:pPr>
      <w:spacing w:before="130"/>
      <w:contextualSpacing w:val="0"/>
      <w:outlineLvl w:val="9"/>
    </w:pPr>
    <w:rPr>
      <w:rFonts w:asciiTheme="minorHAnsi" w:hAnsiTheme="minorHAnsi"/>
      <w:b w:val="0"/>
    </w:rPr>
  </w:style>
  <w:style w:type="paragraph" w:customStyle="1" w:styleId="DSHeadingNoToc3">
    <w:name w:val="DS_Heading_NoToc_3"/>
    <w:basedOn w:val="Overskrift3"/>
    <w:next w:val="Normalindrykning"/>
    <w:qFormat/>
    <w:rsid w:val="00A944BD"/>
    <w:pPr>
      <w:spacing w:before="130"/>
      <w:contextualSpacing w:val="0"/>
      <w:outlineLvl w:val="9"/>
    </w:pPr>
    <w:rPr>
      <w:rFonts w:asciiTheme="minorHAnsi" w:hAnsiTheme="minorHAnsi"/>
      <w:b w:val="0"/>
    </w:rPr>
  </w:style>
  <w:style w:type="paragraph" w:customStyle="1" w:styleId="DSHeadingNoToc4">
    <w:name w:val="DS_Heading_NoToc_4"/>
    <w:basedOn w:val="Overskrift4"/>
    <w:next w:val="Normalindrykning"/>
    <w:qFormat/>
    <w:rsid w:val="00A944BD"/>
    <w:pPr>
      <w:spacing w:before="130"/>
      <w:ind w:left="862" w:hanging="862"/>
      <w:contextualSpacing w:val="0"/>
      <w:outlineLvl w:val="9"/>
    </w:pPr>
    <w:rPr>
      <w:rFonts w:asciiTheme="minorHAnsi" w:hAnsiTheme="minorHAnsi"/>
      <w:b w:val="0"/>
      <w:iCs w:val="0"/>
    </w:rPr>
  </w:style>
  <w:style w:type="paragraph" w:customStyle="1" w:styleId="DSHeadingNoToc5">
    <w:name w:val="DS_Heading_NoToc_5"/>
    <w:basedOn w:val="Overskrift5"/>
    <w:next w:val="Normalindrykning"/>
    <w:qFormat/>
    <w:rsid w:val="00A944BD"/>
    <w:pPr>
      <w:spacing w:before="130"/>
      <w:contextualSpacing w:val="0"/>
      <w:outlineLvl w:val="9"/>
    </w:pPr>
    <w:rPr>
      <w:rFonts w:asciiTheme="minorHAnsi" w:hAnsiTheme="minorHAnsi"/>
      <w:b w:val="0"/>
    </w:rPr>
  </w:style>
  <w:style w:type="paragraph" w:customStyle="1" w:styleId="DSHeadingNoToc6">
    <w:name w:val="DS_Heading_NoToc_6"/>
    <w:basedOn w:val="Overskrift6"/>
    <w:next w:val="Normalindrykning"/>
    <w:qFormat/>
    <w:rsid w:val="00DA1098"/>
    <w:pPr>
      <w:keepNext w:val="0"/>
      <w:keepLines w:val="0"/>
      <w:spacing w:before="130"/>
      <w:outlineLvl w:val="9"/>
    </w:pPr>
    <w:rPr>
      <w:rFonts w:asciiTheme="minorHAnsi" w:hAnsiTheme="minorHAnsi"/>
      <w:b w:val="0"/>
    </w:rPr>
  </w:style>
  <w:style w:type="paragraph" w:customStyle="1" w:styleId="DSHeadingNoToc7">
    <w:name w:val="DS_Heading_NoToc_7"/>
    <w:basedOn w:val="Overskrift7"/>
    <w:next w:val="Normalindrykning"/>
    <w:qFormat/>
    <w:rsid w:val="00DA1098"/>
    <w:pPr>
      <w:keepNext w:val="0"/>
      <w:keepLines w:val="0"/>
      <w:spacing w:before="130"/>
      <w:ind w:left="1134" w:hanging="1134"/>
      <w:outlineLvl w:val="9"/>
    </w:pPr>
    <w:rPr>
      <w:rFonts w:asciiTheme="minorHAnsi" w:hAnsiTheme="minorHAnsi"/>
      <w:b w:val="0"/>
    </w:rPr>
  </w:style>
  <w:style w:type="paragraph" w:customStyle="1" w:styleId="DSHeadingNoToc8">
    <w:name w:val="DS_Heading_NoToc_8"/>
    <w:basedOn w:val="Overskrift8"/>
    <w:next w:val="Normalindrykning"/>
    <w:qFormat/>
    <w:rsid w:val="00DA1098"/>
    <w:pPr>
      <w:keepNext w:val="0"/>
      <w:keepLines w:val="0"/>
      <w:spacing w:before="130"/>
      <w:ind w:left="1418" w:hanging="1418"/>
      <w:outlineLvl w:val="9"/>
    </w:pPr>
    <w:rPr>
      <w:rFonts w:asciiTheme="minorHAnsi" w:hAnsiTheme="minorHAnsi"/>
      <w:b w:val="0"/>
    </w:rPr>
  </w:style>
  <w:style w:type="paragraph" w:customStyle="1" w:styleId="DSHeadingNoToc9">
    <w:name w:val="DS_Heading_NoToc_9"/>
    <w:basedOn w:val="Overskrift9"/>
    <w:next w:val="Normalindrykning"/>
    <w:qFormat/>
    <w:rsid w:val="00DA1098"/>
    <w:pPr>
      <w:keepNext w:val="0"/>
      <w:keepLines w:val="0"/>
      <w:spacing w:before="130"/>
      <w:outlineLvl w:val="9"/>
    </w:pPr>
    <w:rPr>
      <w:rFonts w:asciiTheme="minorHAnsi" w:hAnsiTheme="minorHAnsi"/>
      <w:b w:val="0"/>
    </w:rPr>
  </w:style>
  <w:style w:type="paragraph" w:customStyle="1" w:styleId="DSLabels">
    <w:name w:val="DS_Labels"/>
    <w:basedOn w:val="Normal"/>
    <w:qFormat/>
    <w:rsid w:val="00973D9A"/>
    <w:pPr>
      <w:spacing w:line="220" w:lineRule="atLeast"/>
    </w:pPr>
    <w:rPr>
      <w:rFonts w:eastAsia="Times New Roman" w:cs="Times New Roman"/>
      <w:noProof/>
      <w:color w:val="000000" w:themeColor="text1"/>
      <w:sz w:val="20"/>
      <w:szCs w:val="19"/>
      <w:lang w:eastAsia="da-DK"/>
    </w:rPr>
  </w:style>
  <w:style w:type="paragraph" w:customStyle="1" w:styleId="DSLocationData1">
    <w:name w:val="DS_LocationData_1"/>
    <w:basedOn w:val="Ingenafstand"/>
    <w:qFormat/>
    <w:rsid w:val="00AC23F2"/>
    <w:pPr>
      <w:spacing w:line="260" w:lineRule="atLeast"/>
      <w:contextualSpacing/>
    </w:pPr>
    <w:rPr>
      <w:rFonts w:eastAsia="Times New Roman" w:cs="Times New Roman"/>
      <w:caps/>
      <w:noProof/>
      <w:color w:val="1E5569" w:themeColor="accent1"/>
      <w:spacing w:val="3"/>
      <w:sz w:val="12"/>
      <w:szCs w:val="19"/>
      <w:lang w:eastAsia="da-DK"/>
    </w:rPr>
  </w:style>
  <w:style w:type="paragraph" w:customStyle="1" w:styleId="DSSendOption">
    <w:name w:val="DS_SendOption"/>
    <w:basedOn w:val="Normal"/>
    <w:qFormat/>
    <w:rsid w:val="008C6396"/>
    <w:pPr>
      <w:spacing w:line="240" w:lineRule="auto"/>
    </w:pPr>
    <w:rPr>
      <w:rFonts w:eastAsia="Times New Roman" w:cs="Times New Roman"/>
      <w:b/>
      <w:caps/>
      <w:noProof/>
      <w:szCs w:val="19"/>
      <w:u w:val="single"/>
      <w:lang w:eastAsia="da-DK"/>
    </w:rPr>
  </w:style>
  <w:style w:type="paragraph" w:customStyle="1" w:styleId="DSConfidentiality">
    <w:name w:val="DS_Confidentiality"/>
    <w:basedOn w:val="Normal"/>
    <w:qFormat/>
    <w:rsid w:val="00C54281"/>
    <w:rPr>
      <w:rFonts w:eastAsia="Times New Roman" w:cs="Times New Roman"/>
      <w:i/>
      <w:caps/>
      <w:noProof/>
      <w:szCs w:val="24"/>
      <w:lang w:eastAsia="da-DK"/>
    </w:rPr>
  </w:style>
  <w:style w:type="paragraph" w:styleId="Sidehoved">
    <w:name w:val="header"/>
    <w:basedOn w:val="Normal"/>
    <w:link w:val="SidehovedTegn"/>
    <w:uiPriority w:val="99"/>
    <w:unhideWhenUsed/>
    <w:rsid w:val="00C91A05"/>
    <w:pPr>
      <w:tabs>
        <w:tab w:val="center" w:pos="4680"/>
        <w:tab w:val="right" w:pos="9360"/>
      </w:tabs>
      <w:spacing w:line="240" w:lineRule="auto"/>
    </w:pPr>
  </w:style>
  <w:style w:type="character" w:customStyle="1" w:styleId="SidehovedTegn">
    <w:name w:val="Sidehoved Tegn"/>
    <w:basedOn w:val="Standardskrifttypeiafsnit"/>
    <w:link w:val="Sidehoved"/>
    <w:uiPriority w:val="99"/>
    <w:rsid w:val="00C91A05"/>
    <w:rPr>
      <w:rFonts w:ascii="Arial" w:hAnsi="Arial"/>
      <w:sz w:val="18"/>
      <w:szCs w:val="18"/>
      <w:lang w:val="da-DK"/>
    </w:rPr>
  </w:style>
  <w:style w:type="paragraph" w:styleId="Markeringsbobletekst">
    <w:name w:val="Balloon Text"/>
    <w:basedOn w:val="Normal"/>
    <w:link w:val="MarkeringsbobletekstTegn"/>
    <w:uiPriority w:val="99"/>
    <w:semiHidden/>
    <w:unhideWhenUsed/>
    <w:rsid w:val="00401C65"/>
    <w:pPr>
      <w:spacing w:line="240" w:lineRule="auto"/>
    </w:pPr>
    <w:rPr>
      <w:rFonts w:ascii="Segoe UI" w:hAnsi="Segoe UI" w:cs="Segoe UI"/>
    </w:rPr>
  </w:style>
  <w:style w:type="character" w:customStyle="1" w:styleId="MarkeringsbobletekstTegn">
    <w:name w:val="Markeringsbobletekst Tegn"/>
    <w:basedOn w:val="Standardskrifttypeiafsnit"/>
    <w:link w:val="Markeringsbobletekst"/>
    <w:uiPriority w:val="99"/>
    <w:semiHidden/>
    <w:rsid w:val="00401C65"/>
    <w:rPr>
      <w:rFonts w:ascii="Segoe UI" w:hAnsi="Segoe UI" w:cs="Segoe UI"/>
      <w:sz w:val="18"/>
      <w:szCs w:val="18"/>
      <w:lang w:val="da-DK"/>
    </w:rPr>
  </w:style>
  <w:style w:type="paragraph" w:styleId="Listeafsnit">
    <w:name w:val="List Paragraph"/>
    <w:basedOn w:val="Normal"/>
    <w:uiPriority w:val="34"/>
    <w:unhideWhenUsed/>
    <w:qFormat/>
    <w:rsid w:val="000925AA"/>
    <w:pPr>
      <w:ind w:left="720"/>
      <w:contextualSpacing/>
    </w:pPr>
  </w:style>
  <w:style w:type="paragraph" w:customStyle="1" w:styleId="DSNumberedList10">
    <w:name w:val="DS_NumberedList_1"/>
    <w:basedOn w:val="Normal"/>
    <w:qFormat/>
    <w:rsid w:val="000E5549"/>
    <w:pPr>
      <w:numPr>
        <w:numId w:val="12"/>
      </w:numPr>
      <w:spacing w:after="80"/>
    </w:pPr>
    <w:rPr>
      <w:rFonts w:eastAsia="Times New Roman" w:cs="Times New Roman"/>
      <w:szCs w:val="24"/>
      <w:lang w:eastAsia="da-DK"/>
    </w:rPr>
  </w:style>
  <w:style w:type="paragraph" w:customStyle="1" w:styleId="DSNumberedListA0">
    <w:name w:val="DS_NumberedList_A"/>
    <w:basedOn w:val="Normal"/>
    <w:qFormat/>
    <w:rsid w:val="00FA0338"/>
    <w:pPr>
      <w:numPr>
        <w:numId w:val="3"/>
      </w:numPr>
      <w:spacing w:after="80"/>
    </w:pPr>
    <w:rPr>
      <w:rFonts w:eastAsia="Times New Roman" w:cs="Times New Roman"/>
      <w:szCs w:val="24"/>
      <w:lang w:eastAsia="da-DK"/>
    </w:rPr>
  </w:style>
  <w:style w:type="paragraph" w:customStyle="1" w:styleId="DSNumberedListI">
    <w:name w:val="DS_NumberedList_I"/>
    <w:basedOn w:val="Normal"/>
    <w:qFormat/>
    <w:rsid w:val="00FA0338"/>
    <w:pPr>
      <w:numPr>
        <w:numId w:val="8"/>
      </w:numPr>
      <w:spacing w:after="80"/>
    </w:pPr>
    <w:rPr>
      <w:rFonts w:eastAsia="Times New Roman" w:cs="Times New Roman"/>
      <w:szCs w:val="24"/>
      <w:lang w:eastAsia="da-DK"/>
    </w:rPr>
  </w:style>
  <w:style w:type="numbering" w:customStyle="1" w:styleId="DSHeadings">
    <w:name w:val="DS_Headings"/>
    <w:uiPriority w:val="99"/>
    <w:rsid w:val="00AE19D3"/>
    <w:pPr>
      <w:numPr>
        <w:numId w:val="4"/>
      </w:numPr>
    </w:pPr>
  </w:style>
  <w:style w:type="numbering" w:customStyle="1" w:styleId="DSNumberedlist1">
    <w:name w:val="DS_Numbered list 1."/>
    <w:uiPriority w:val="99"/>
    <w:rsid w:val="00D9698D"/>
    <w:pPr>
      <w:numPr>
        <w:numId w:val="6"/>
      </w:numPr>
    </w:pPr>
  </w:style>
  <w:style w:type="numbering" w:customStyle="1" w:styleId="DSNumberedListII">
    <w:name w:val="DS_Numbered List II"/>
    <w:uiPriority w:val="99"/>
    <w:rsid w:val="00DF4C56"/>
    <w:pPr>
      <w:numPr>
        <w:numId w:val="7"/>
      </w:numPr>
    </w:pPr>
  </w:style>
  <w:style w:type="numbering" w:customStyle="1" w:styleId="DSNumberedListA">
    <w:name w:val="DS_Numbered List A"/>
    <w:uiPriority w:val="99"/>
    <w:rsid w:val="007A5EDC"/>
    <w:pPr>
      <w:numPr>
        <w:numId w:val="9"/>
      </w:numPr>
    </w:pPr>
  </w:style>
  <w:style w:type="character" w:customStyle="1" w:styleId="DSProductions">
    <w:name w:val="DS_Productions"/>
    <w:basedOn w:val="Standardskrifttypeiafsnit"/>
    <w:uiPriority w:val="1"/>
    <w:qFormat/>
    <w:rsid w:val="00C119A8"/>
    <w:rPr>
      <w:b/>
      <w:lang w:val="da-DK"/>
    </w:rPr>
  </w:style>
  <w:style w:type="paragraph" w:customStyle="1" w:styleId="DSBodyText1">
    <w:name w:val="DS_BodyText_1"/>
    <w:basedOn w:val="Normal"/>
    <w:qFormat/>
    <w:rsid w:val="00202B2A"/>
    <w:pPr>
      <w:spacing w:before="130"/>
    </w:pPr>
    <w:rPr>
      <w:rFonts w:eastAsia="Times New Roman" w:cs="Times New Roman"/>
      <w:szCs w:val="24"/>
      <w:lang w:eastAsia="da-DK"/>
    </w:rPr>
  </w:style>
  <w:style w:type="paragraph" w:customStyle="1" w:styleId="DSBodyText2">
    <w:name w:val="DS_BodyText_2"/>
    <w:basedOn w:val="DSBodyText1"/>
    <w:qFormat/>
    <w:rsid w:val="00202B2A"/>
    <w:pPr>
      <w:numPr>
        <w:ilvl w:val="1"/>
      </w:numPr>
      <w:spacing w:after="130"/>
    </w:pPr>
  </w:style>
  <w:style w:type="paragraph" w:customStyle="1" w:styleId="DSBodyText3">
    <w:name w:val="DS_BodyText_3"/>
    <w:basedOn w:val="DSBodyText1"/>
    <w:qFormat/>
    <w:rsid w:val="00CD5588"/>
    <w:pPr>
      <w:numPr>
        <w:ilvl w:val="2"/>
      </w:numPr>
    </w:pPr>
  </w:style>
  <w:style w:type="paragraph" w:customStyle="1" w:styleId="DSBodyText4">
    <w:name w:val="DS_BodyText_4"/>
    <w:basedOn w:val="DSBodyText1"/>
    <w:qFormat/>
    <w:rsid w:val="00CD5588"/>
    <w:pPr>
      <w:numPr>
        <w:ilvl w:val="3"/>
      </w:numPr>
    </w:pPr>
  </w:style>
  <w:style w:type="numbering" w:customStyle="1" w:styleId="DSNumberedBodyText">
    <w:name w:val="DS_Numbered_BodyText"/>
    <w:uiPriority w:val="99"/>
    <w:rsid w:val="007363D1"/>
    <w:pPr>
      <w:numPr>
        <w:numId w:val="10"/>
      </w:numPr>
    </w:pPr>
  </w:style>
  <w:style w:type="paragraph" w:customStyle="1" w:styleId="DSBodyTextNumbered1">
    <w:name w:val="DS_BodyText_Numbered_1"/>
    <w:basedOn w:val="Normal"/>
    <w:qFormat/>
    <w:rsid w:val="008D2DFD"/>
    <w:pPr>
      <w:numPr>
        <w:numId w:val="11"/>
      </w:numPr>
    </w:pPr>
  </w:style>
  <w:style w:type="paragraph" w:customStyle="1" w:styleId="DSBodyTextNumbered2">
    <w:name w:val="DS_BodyText_Numbered_2"/>
    <w:basedOn w:val="DSBodyTextNumbered1"/>
    <w:qFormat/>
    <w:rsid w:val="00B70865"/>
    <w:pPr>
      <w:numPr>
        <w:ilvl w:val="1"/>
      </w:numPr>
    </w:pPr>
  </w:style>
  <w:style w:type="paragraph" w:customStyle="1" w:styleId="DSBodyTextNumbered3">
    <w:name w:val="DS_BodyText_Numbered_3"/>
    <w:basedOn w:val="DSBodyTextNumbered2"/>
    <w:qFormat/>
    <w:rsid w:val="00B70865"/>
    <w:pPr>
      <w:numPr>
        <w:ilvl w:val="2"/>
      </w:numPr>
    </w:pPr>
  </w:style>
  <w:style w:type="paragraph" w:customStyle="1" w:styleId="DSBodyTextNumbered4">
    <w:name w:val="DS_BodyText_Numbered_4"/>
    <w:basedOn w:val="DSBodyTextNumbered3"/>
    <w:qFormat/>
    <w:rsid w:val="00B70865"/>
    <w:pPr>
      <w:numPr>
        <w:ilvl w:val="3"/>
      </w:numPr>
    </w:pPr>
  </w:style>
  <w:style w:type="paragraph" w:customStyle="1" w:styleId="DSLocationData2">
    <w:name w:val="DS_LocationData_2"/>
    <w:basedOn w:val="DSLocationData1"/>
    <w:qFormat/>
    <w:rsid w:val="00E43BC1"/>
    <w:pPr>
      <w:spacing w:before="140"/>
      <w:contextualSpacing w:val="0"/>
    </w:pPr>
    <w:rPr>
      <w:b/>
    </w:rPr>
  </w:style>
  <w:style w:type="paragraph" w:customStyle="1" w:styleId="DSDocumentData">
    <w:name w:val="DS_DocumentData"/>
    <w:basedOn w:val="Normal"/>
    <w:qFormat/>
    <w:rsid w:val="00C776C9"/>
  </w:style>
  <w:style w:type="paragraph" w:customStyle="1" w:styleId="DSBodyTextIndent1">
    <w:name w:val="DS_BodyText_Indent_1"/>
    <w:basedOn w:val="Normal"/>
    <w:qFormat/>
    <w:rsid w:val="007A687F"/>
    <w:pPr>
      <w:ind w:left="851"/>
    </w:pPr>
  </w:style>
  <w:style w:type="paragraph" w:customStyle="1" w:styleId="DSBodyTextIndent2">
    <w:name w:val="DS_BodyText_Indent_2"/>
    <w:basedOn w:val="DSBodyTextIndent1"/>
    <w:qFormat/>
    <w:rsid w:val="00A867BF"/>
    <w:pPr>
      <w:ind w:left="1134"/>
    </w:pPr>
  </w:style>
  <w:style w:type="paragraph" w:customStyle="1" w:styleId="DSHeadingUnnumbered1">
    <w:name w:val="DS_Heading_Unnumbered_1"/>
    <w:basedOn w:val="Overskrift1"/>
    <w:next w:val="Normal"/>
    <w:qFormat/>
    <w:rsid w:val="00EC6AFC"/>
    <w:pPr>
      <w:numPr>
        <w:numId w:val="0"/>
      </w:numPr>
      <w:spacing w:line="260" w:lineRule="exact"/>
      <w:outlineLvl w:val="9"/>
    </w:pPr>
  </w:style>
  <w:style w:type="paragraph" w:customStyle="1" w:styleId="DSHeadingUnnumbered2">
    <w:name w:val="DS_Heading_Unnumbered_2"/>
    <w:basedOn w:val="Overskrift2"/>
    <w:qFormat/>
    <w:rsid w:val="00EC6AFC"/>
    <w:pPr>
      <w:numPr>
        <w:ilvl w:val="0"/>
        <w:numId w:val="0"/>
      </w:numPr>
      <w:outlineLvl w:val="9"/>
    </w:pPr>
  </w:style>
  <w:style w:type="paragraph" w:customStyle="1" w:styleId="DSHeadingUnnumbered3">
    <w:name w:val="DS_Heading_Unnumbered_3"/>
    <w:basedOn w:val="Overskrift3"/>
    <w:next w:val="Normal"/>
    <w:qFormat/>
    <w:rsid w:val="00EC6AFC"/>
    <w:pPr>
      <w:numPr>
        <w:ilvl w:val="0"/>
        <w:numId w:val="0"/>
      </w:numPr>
      <w:outlineLvl w:val="9"/>
    </w:pPr>
  </w:style>
  <w:style w:type="paragraph" w:customStyle="1" w:styleId="DSHeadingUnnumbered4">
    <w:name w:val="DS_Heading_Unnumbered_4"/>
    <w:basedOn w:val="Overskrift4"/>
    <w:next w:val="Normal"/>
    <w:qFormat/>
    <w:rsid w:val="00EC6AFC"/>
    <w:pPr>
      <w:numPr>
        <w:ilvl w:val="0"/>
        <w:numId w:val="0"/>
      </w:numPr>
      <w:outlineLvl w:val="9"/>
    </w:pPr>
  </w:style>
  <w:style w:type="paragraph" w:customStyle="1" w:styleId="DSHeadingUnnumbered5">
    <w:name w:val="DS_Heading_Unnumbered_5"/>
    <w:basedOn w:val="Overskrift5"/>
    <w:next w:val="Normal"/>
    <w:qFormat/>
    <w:rsid w:val="00EC6AFC"/>
    <w:pPr>
      <w:numPr>
        <w:ilvl w:val="0"/>
        <w:numId w:val="0"/>
      </w:numPr>
      <w:outlineLvl w:val="9"/>
    </w:pPr>
  </w:style>
  <w:style w:type="paragraph" w:customStyle="1" w:styleId="DSHeadingUnnumbered6">
    <w:name w:val="DS_Heading_Unnumbered_6"/>
    <w:basedOn w:val="Overskrift6"/>
    <w:next w:val="Normal"/>
    <w:qFormat/>
    <w:rsid w:val="00EC6AFC"/>
    <w:pPr>
      <w:numPr>
        <w:ilvl w:val="0"/>
        <w:numId w:val="0"/>
      </w:numPr>
      <w:outlineLvl w:val="9"/>
    </w:pPr>
  </w:style>
  <w:style w:type="paragraph" w:customStyle="1" w:styleId="DSHeadingUnnumbered7">
    <w:name w:val="DS_Heading_Unnumbered_7"/>
    <w:basedOn w:val="Overskrift7"/>
    <w:next w:val="Normal"/>
    <w:qFormat/>
    <w:rsid w:val="00EC6AFC"/>
    <w:pPr>
      <w:numPr>
        <w:ilvl w:val="0"/>
        <w:numId w:val="0"/>
      </w:numPr>
      <w:outlineLvl w:val="9"/>
    </w:pPr>
  </w:style>
  <w:style w:type="paragraph" w:customStyle="1" w:styleId="DSHeadingUnnumbered8">
    <w:name w:val="DS_Heading_Unnumbered_8"/>
    <w:basedOn w:val="Overskrift8"/>
    <w:next w:val="Normal"/>
    <w:qFormat/>
    <w:rsid w:val="00EC6AFC"/>
    <w:pPr>
      <w:numPr>
        <w:ilvl w:val="0"/>
        <w:numId w:val="0"/>
      </w:numPr>
      <w:outlineLvl w:val="9"/>
    </w:pPr>
  </w:style>
  <w:style w:type="paragraph" w:customStyle="1" w:styleId="DSHeadingUnnumbered9">
    <w:name w:val="DS_Heading_Unnumbered_9"/>
    <w:basedOn w:val="Overskrift9"/>
    <w:next w:val="Normal"/>
    <w:qFormat/>
    <w:rsid w:val="00EC6AFC"/>
    <w:pPr>
      <w:numPr>
        <w:ilvl w:val="0"/>
        <w:numId w:val="0"/>
      </w:numPr>
      <w:outlineLvl w:val="9"/>
    </w:pPr>
  </w:style>
  <w:style w:type="paragraph" w:styleId="Indholdsfortegnelse4">
    <w:name w:val="toc 4"/>
    <w:basedOn w:val="Normal"/>
    <w:next w:val="Normal"/>
    <w:autoRedefine/>
    <w:uiPriority w:val="39"/>
    <w:unhideWhenUsed/>
    <w:rsid w:val="00CA514E"/>
    <w:pPr>
      <w:tabs>
        <w:tab w:val="left" w:pos="1134"/>
        <w:tab w:val="right" w:pos="9894"/>
      </w:tabs>
      <w:spacing w:line="240" w:lineRule="atLeast"/>
      <w:ind w:left="1134" w:right="567" w:hanging="1134"/>
    </w:pPr>
  </w:style>
  <w:style w:type="paragraph" w:styleId="Indholdsfortegnelse5">
    <w:name w:val="toc 5"/>
    <w:basedOn w:val="Normal"/>
    <w:next w:val="Normal"/>
    <w:autoRedefine/>
    <w:uiPriority w:val="39"/>
    <w:unhideWhenUsed/>
    <w:rsid w:val="00CA514E"/>
    <w:pPr>
      <w:tabs>
        <w:tab w:val="left" w:pos="1134"/>
        <w:tab w:val="right" w:pos="9894"/>
      </w:tabs>
      <w:ind w:left="1134" w:right="567" w:hanging="1134"/>
    </w:pPr>
  </w:style>
  <w:style w:type="paragraph" w:styleId="Indholdsfortegnelse6">
    <w:name w:val="toc 6"/>
    <w:basedOn w:val="Normal"/>
    <w:next w:val="Normal"/>
    <w:autoRedefine/>
    <w:uiPriority w:val="39"/>
    <w:unhideWhenUsed/>
    <w:rsid w:val="00CA514E"/>
    <w:pPr>
      <w:tabs>
        <w:tab w:val="left" w:pos="1134"/>
        <w:tab w:val="right" w:pos="9894"/>
      </w:tabs>
      <w:ind w:left="1134" w:right="567" w:hanging="1134"/>
    </w:pPr>
  </w:style>
  <w:style w:type="paragraph" w:styleId="Indholdsfortegnelse7">
    <w:name w:val="toc 7"/>
    <w:basedOn w:val="Normal"/>
    <w:next w:val="Normal"/>
    <w:autoRedefine/>
    <w:uiPriority w:val="39"/>
    <w:unhideWhenUsed/>
    <w:rsid w:val="00C31E44"/>
    <w:pPr>
      <w:tabs>
        <w:tab w:val="left" w:pos="1701"/>
        <w:tab w:val="right" w:leader="dot" w:pos="9394"/>
      </w:tabs>
      <w:ind w:left="851" w:right="567" w:hanging="851"/>
    </w:pPr>
  </w:style>
  <w:style w:type="paragraph" w:styleId="Indholdsfortegnelse8">
    <w:name w:val="toc 8"/>
    <w:basedOn w:val="Normal"/>
    <w:next w:val="Normal"/>
    <w:autoRedefine/>
    <w:uiPriority w:val="39"/>
    <w:unhideWhenUsed/>
    <w:rsid w:val="00C31E44"/>
    <w:pPr>
      <w:tabs>
        <w:tab w:val="left" w:pos="1701"/>
        <w:tab w:val="right" w:leader="dot" w:pos="9394"/>
      </w:tabs>
      <w:ind w:left="851" w:right="567" w:hanging="851"/>
    </w:pPr>
  </w:style>
  <w:style w:type="paragraph" w:styleId="Indholdsfortegnelse9">
    <w:name w:val="toc 9"/>
    <w:basedOn w:val="Normal"/>
    <w:next w:val="Normal"/>
    <w:autoRedefine/>
    <w:uiPriority w:val="39"/>
    <w:unhideWhenUsed/>
    <w:rsid w:val="00C31E44"/>
    <w:pPr>
      <w:tabs>
        <w:tab w:val="left" w:pos="1701"/>
        <w:tab w:val="right" w:leader="dot" w:pos="9394"/>
      </w:tabs>
      <w:ind w:left="851" w:right="567" w:hanging="851"/>
    </w:pPr>
  </w:style>
  <w:style w:type="table" w:styleId="Tabel-Gitter">
    <w:name w:val="Table Grid"/>
    <w:basedOn w:val="Tabel-Normal"/>
    <w:rsid w:val="00DD199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DSTableClear">
    <w:name w:val="DS_TableClear"/>
    <w:basedOn w:val="Tabel-Normal"/>
    <w:uiPriority w:val="99"/>
    <w:rsid w:val="00DD1999"/>
    <w:pPr>
      <w:spacing w:after="0" w:line="240" w:lineRule="auto"/>
    </w:pPr>
    <w:tblPr>
      <w:tblCellMar>
        <w:left w:w="0" w:type="dxa"/>
        <w:right w:w="0" w:type="dxa"/>
      </w:tblCellMar>
    </w:tblPr>
  </w:style>
  <w:style w:type="table" w:customStyle="1" w:styleId="DSTable">
    <w:name w:val="DS_Table"/>
    <w:basedOn w:val="DSTableClear"/>
    <w:uiPriority w:val="99"/>
    <w:rsid w:val="005126CE"/>
    <w:tblPr>
      <w:tblBorders>
        <w:top w:val="single" w:sz="4" w:space="0" w:color="D9D9D9" w:themeColor="background1" w:themeShade="D9"/>
        <w:left w:val="single" w:sz="4" w:space="0" w:color="D9D9D9" w:themeColor="background1" w:themeShade="D9"/>
        <w:bottom w:val="single" w:sz="4" w:space="0" w:color="D9D9D9" w:themeColor="background1" w:themeShade="D9"/>
        <w:right w:val="single" w:sz="4" w:space="0" w:color="D9D9D9" w:themeColor="background1" w:themeShade="D9"/>
        <w:insideH w:val="single" w:sz="4" w:space="0" w:color="D9D9D9" w:themeColor="background1" w:themeShade="D9"/>
        <w:insideV w:val="single" w:sz="4" w:space="0" w:color="D9D9D9" w:themeColor="background1" w:themeShade="D9"/>
      </w:tblBorders>
    </w:tblPr>
    <w:tblStylePr w:type="firstRow">
      <w:rPr>
        <w:b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E5569" w:themeFill="accent1"/>
      </w:tcPr>
    </w:tblStylePr>
  </w:style>
  <w:style w:type="character" w:customStyle="1" w:styleId="DSAccentColor">
    <w:name w:val="DS_AccentColor"/>
    <w:basedOn w:val="Standardskrifttypeiafsnit"/>
    <w:uiPriority w:val="1"/>
    <w:qFormat/>
    <w:rsid w:val="00A4691D"/>
    <w:rPr>
      <w:color w:val="1E5569" w:themeColor="accent1"/>
      <w:lang w:val="da-DK"/>
    </w:rPr>
  </w:style>
  <w:style w:type="paragraph" w:customStyle="1" w:styleId="DSExhibits">
    <w:name w:val="DS_Exhibits"/>
    <w:basedOn w:val="Overskrift1"/>
    <w:next w:val="Normal"/>
    <w:qFormat/>
    <w:rsid w:val="000937F0"/>
    <w:pPr>
      <w:numPr>
        <w:numId w:val="0"/>
      </w:numPr>
    </w:pPr>
  </w:style>
  <w:style w:type="paragraph" w:customStyle="1" w:styleId="DSBoldCapitals">
    <w:name w:val="DS_BoldCapitals"/>
    <w:basedOn w:val="Normal"/>
    <w:qFormat/>
    <w:rsid w:val="00345626"/>
    <w:rPr>
      <w:b/>
      <w:caps/>
    </w:rPr>
  </w:style>
  <w:style w:type="paragraph" w:customStyle="1" w:styleId="DSFooter2">
    <w:name w:val="DS_Footer_2"/>
    <w:basedOn w:val="DSFooter1"/>
    <w:qFormat/>
    <w:rsid w:val="00DF285D"/>
    <w:pPr>
      <w:jc w:val="right"/>
    </w:pPr>
    <w:rPr>
      <w:b/>
    </w:rPr>
  </w:style>
  <w:style w:type="paragraph" w:customStyle="1" w:styleId="DSFooter1">
    <w:name w:val="DS_Footer_1"/>
    <w:basedOn w:val="Normal"/>
    <w:qFormat/>
    <w:rsid w:val="00732A13"/>
    <w:pPr>
      <w:spacing w:before="140"/>
    </w:pPr>
    <w:rPr>
      <w:caps/>
      <w:color w:val="1E5569" w:themeColor="accent1"/>
      <w:spacing w:val="3"/>
      <w:sz w:val="12"/>
    </w:rPr>
  </w:style>
  <w:style w:type="table" w:customStyle="1" w:styleId="TableGrid1">
    <w:name w:val="Table Grid1"/>
    <w:basedOn w:val="Tabel-Normal"/>
    <w:next w:val="Tabel-Gitter"/>
    <w:uiPriority w:val="59"/>
    <w:rsid w:val="000B7E01"/>
    <w:pPr>
      <w:spacing w:after="0" w:line="240" w:lineRule="atLeast"/>
    </w:pPr>
    <w:rPr>
      <w:rFonts w:eastAsia="Times New Roman" w:cs="Times New Roman"/>
      <w:sz w:val="20"/>
      <w:szCs w:val="19"/>
    </w:rPr>
    <w:tblPr>
      <w:tblCellMar>
        <w:left w:w="0" w:type="dxa"/>
        <w:right w:w="0" w:type="dxa"/>
      </w:tblCellMar>
    </w:tblPr>
  </w:style>
  <w:style w:type="character" w:customStyle="1" w:styleId="DSAccentSymbol">
    <w:name w:val="DS_AccentSymbol"/>
    <w:basedOn w:val="Standardskrifttypeiafsnit"/>
    <w:uiPriority w:val="1"/>
    <w:qFormat/>
    <w:rsid w:val="00A91224"/>
    <w:rPr>
      <w:rFonts w:ascii="Wingdings" w:hAnsi="Wingdings"/>
      <w:color w:val="000000" w:themeColor="text1"/>
      <w:sz w:val="14"/>
      <w:lang w:val="da-DK"/>
    </w:rPr>
  </w:style>
  <w:style w:type="paragraph" w:customStyle="1" w:styleId="DSComment">
    <w:name w:val="DS_Comment"/>
    <w:basedOn w:val="Normal"/>
    <w:next w:val="Normal"/>
    <w:qFormat/>
    <w:rsid w:val="00684147"/>
    <w:pPr>
      <w:framePr w:w="851" w:hSpace="284" w:wrap="around" w:vAnchor="text" w:hAnchor="page" w:y="1"/>
    </w:pPr>
    <w:rPr>
      <w:color w:val="000000" w:themeColor="text1"/>
    </w:rPr>
  </w:style>
  <w:style w:type="character" w:styleId="Kraftigfremhvning">
    <w:name w:val="Intense Emphasis"/>
    <w:basedOn w:val="Standardskrifttypeiafsnit"/>
    <w:uiPriority w:val="21"/>
    <w:qFormat/>
    <w:rsid w:val="00826D11"/>
    <w:rPr>
      <w:i/>
      <w:iCs/>
      <w:color w:val="1E5569" w:themeColor="accent1"/>
      <w:lang w:val="da-DK"/>
    </w:rPr>
  </w:style>
  <w:style w:type="paragraph" w:styleId="Opstilling-punkttegn2">
    <w:name w:val="List Bullet 2"/>
    <w:basedOn w:val="Normal"/>
    <w:uiPriority w:val="99"/>
    <w:unhideWhenUsed/>
    <w:rsid w:val="00EC6AFC"/>
    <w:pPr>
      <w:numPr>
        <w:ilvl w:val="1"/>
        <w:numId w:val="19"/>
      </w:numPr>
    </w:pPr>
  </w:style>
  <w:style w:type="paragraph" w:styleId="Opstilling-punkttegn3">
    <w:name w:val="List Bullet 3"/>
    <w:basedOn w:val="Normal"/>
    <w:uiPriority w:val="99"/>
    <w:unhideWhenUsed/>
    <w:rsid w:val="00EC6AFC"/>
    <w:pPr>
      <w:numPr>
        <w:ilvl w:val="2"/>
        <w:numId w:val="19"/>
      </w:numPr>
    </w:pPr>
  </w:style>
  <w:style w:type="paragraph" w:customStyle="1" w:styleId="DSHeadingNonLegal1">
    <w:name w:val="DS_Heading_NonLegal_1"/>
    <w:basedOn w:val="Overskrift1"/>
    <w:next w:val="Normal"/>
    <w:qFormat/>
    <w:rsid w:val="00E757E5"/>
    <w:pPr>
      <w:numPr>
        <w:numId w:val="13"/>
      </w:numPr>
    </w:pPr>
  </w:style>
  <w:style w:type="paragraph" w:customStyle="1" w:styleId="DSHeadingNonLegal2">
    <w:name w:val="DS_Heading_NonLegal_2"/>
    <w:basedOn w:val="Overskrift2"/>
    <w:next w:val="Normal"/>
    <w:qFormat/>
    <w:rsid w:val="00E757E5"/>
    <w:pPr>
      <w:numPr>
        <w:numId w:val="13"/>
      </w:numPr>
    </w:pPr>
  </w:style>
  <w:style w:type="paragraph" w:customStyle="1" w:styleId="DSHeadingNonLegal3">
    <w:name w:val="DS_Heading_NonLegal_3"/>
    <w:basedOn w:val="Overskrift3"/>
    <w:next w:val="Normal"/>
    <w:qFormat/>
    <w:rsid w:val="00E757E5"/>
    <w:pPr>
      <w:numPr>
        <w:numId w:val="13"/>
      </w:numPr>
    </w:pPr>
  </w:style>
  <w:style w:type="paragraph" w:customStyle="1" w:styleId="DSHeadingNonLegal4">
    <w:name w:val="DS_Heading_NonLegal_4"/>
    <w:basedOn w:val="Overskrift4"/>
    <w:next w:val="Normal"/>
    <w:qFormat/>
    <w:rsid w:val="00E757E5"/>
    <w:pPr>
      <w:numPr>
        <w:numId w:val="13"/>
      </w:numPr>
    </w:pPr>
  </w:style>
  <w:style w:type="paragraph" w:customStyle="1" w:styleId="DSHeadingNonLegal5">
    <w:name w:val="DS_Heading_NonLegal_5"/>
    <w:basedOn w:val="Overskrift5"/>
    <w:next w:val="Normal"/>
    <w:qFormat/>
    <w:rsid w:val="00E757E5"/>
    <w:pPr>
      <w:numPr>
        <w:numId w:val="13"/>
      </w:numPr>
    </w:pPr>
  </w:style>
  <w:style w:type="paragraph" w:customStyle="1" w:styleId="DSHeadingNonLegal6">
    <w:name w:val="DS_Heading_NonLegal_6"/>
    <w:basedOn w:val="Overskrift6"/>
    <w:next w:val="Normal"/>
    <w:qFormat/>
    <w:rsid w:val="00E757E5"/>
    <w:pPr>
      <w:numPr>
        <w:numId w:val="13"/>
      </w:numPr>
    </w:pPr>
  </w:style>
  <w:style w:type="paragraph" w:customStyle="1" w:styleId="DSHeadingNonLegal7">
    <w:name w:val="DS_Heading_NonLegal_7"/>
    <w:basedOn w:val="Overskrift7"/>
    <w:next w:val="Normal"/>
    <w:qFormat/>
    <w:rsid w:val="00E757E5"/>
    <w:pPr>
      <w:numPr>
        <w:numId w:val="13"/>
      </w:numPr>
    </w:pPr>
  </w:style>
  <w:style w:type="paragraph" w:customStyle="1" w:styleId="DSHeadingNonLegal8">
    <w:name w:val="DS_Heading_NonLegal_8"/>
    <w:basedOn w:val="Overskrift8"/>
    <w:next w:val="Normal"/>
    <w:qFormat/>
    <w:rsid w:val="00E757E5"/>
    <w:pPr>
      <w:numPr>
        <w:numId w:val="13"/>
      </w:numPr>
    </w:pPr>
  </w:style>
  <w:style w:type="paragraph" w:customStyle="1" w:styleId="DSHeadingNonLegal9">
    <w:name w:val="DS_Heading_NonLegal_9"/>
    <w:basedOn w:val="Overskrift9"/>
    <w:next w:val="Normal"/>
    <w:qFormat/>
    <w:rsid w:val="00E757E5"/>
    <w:pPr>
      <w:numPr>
        <w:numId w:val="13"/>
      </w:numPr>
    </w:pPr>
  </w:style>
  <w:style w:type="paragraph" w:customStyle="1" w:styleId="Heading">
    <w:name w:val="Heading"/>
    <w:basedOn w:val="Overskrift1"/>
    <w:next w:val="Normal"/>
    <w:link w:val="HeadingChar"/>
    <w:uiPriority w:val="1"/>
    <w:qFormat/>
    <w:rsid w:val="00D72983"/>
    <w:pPr>
      <w:numPr>
        <w:numId w:val="0"/>
      </w:numPr>
      <w:spacing w:before="0" w:after="260"/>
    </w:pPr>
  </w:style>
  <w:style w:type="paragraph" w:customStyle="1" w:styleId="Opstilm-pind">
    <w:name w:val="Opstil m. - pind"/>
    <w:basedOn w:val="Normal"/>
    <w:uiPriority w:val="3"/>
    <w:semiHidden/>
    <w:rsid w:val="00F46D49"/>
    <w:pPr>
      <w:numPr>
        <w:numId w:val="14"/>
      </w:numPr>
      <w:tabs>
        <w:tab w:val="left" w:pos="567"/>
      </w:tabs>
      <w:spacing w:after="130"/>
    </w:pPr>
    <w:rPr>
      <w:rFonts w:eastAsia="Times New Roman" w:cs="Times New Roman"/>
      <w:szCs w:val="20"/>
    </w:rPr>
  </w:style>
  <w:style w:type="paragraph" w:customStyle="1" w:styleId="Opstilmad-re-zu">
    <w:name w:val="Opstil m. ad - re - zu"/>
    <w:basedOn w:val="Normal"/>
    <w:next w:val="Normal"/>
    <w:uiPriority w:val="3"/>
    <w:semiHidden/>
    <w:rsid w:val="00F46D49"/>
    <w:pPr>
      <w:numPr>
        <w:numId w:val="15"/>
      </w:numPr>
      <w:spacing w:after="130"/>
    </w:pPr>
    <w:rPr>
      <w:rFonts w:eastAsia="Times New Roman" w:cs="Times New Roman"/>
      <w:szCs w:val="20"/>
      <w:u w:val="single"/>
    </w:rPr>
  </w:style>
  <w:style w:type="paragraph" w:customStyle="1" w:styleId="Opstilmat-that-dass">
    <w:name w:val="Opstil m. at - that - dass"/>
    <w:basedOn w:val="Normal"/>
    <w:uiPriority w:val="3"/>
    <w:semiHidden/>
    <w:rsid w:val="00F46D49"/>
    <w:pPr>
      <w:numPr>
        <w:numId w:val="16"/>
      </w:numPr>
      <w:tabs>
        <w:tab w:val="left" w:pos="567"/>
      </w:tabs>
      <w:spacing w:after="130"/>
    </w:pPr>
    <w:rPr>
      <w:rFonts w:eastAsia="Times New Roman" w:cs="Times New Roman"/>
      <w:szCs w:val="20"/>
    </w:rPr>
  </w:style>
  <w:style w:type="paragraph" w:customStyle="1" w:styleId="Opstilmtal">
    <w:name w:val="Opstil m. tal"/>
    <w:basedOn w:val="Normal"/>
    <w:uiPriority w:val="3"/>
    <w:semiHidden/>
    <w:rsid w:val="00F46D49"/>
    <w:pPr>
      <w:numPr>
        <w:numId w:val="18"/>
      </w:numPr>
      <w:spacing w:after="130"/>
    </w:pPr>
    <w:rPr>
      <w:rFonts w:eastAsia="Times New Roman" w:cs="Times New Roman"/>
      <w:spacing w:val="6"/>
      <w:szCs w:val="20"/>
    </w:rPr>
  </w:style>
  <w:style w:type="paragraph" w:customStyle="1" w:styleId="ParadigmeKommentar">
    <w:name w:val="ParadigmeKommentar"/>
    <w:basedOn w:val="Normal"/>
    <w:link w:val="ParadigmeKommentarChar"/>
    <w:rsid w:val="00F46D49"/>
    <w:pPr>
      <w:spacing w:after="130"/>
    </w:pPr>
    <w:rPr>
      <w:rFonts w:eastAsia="Times New Roman" w:cs="Times New Roman"/>
      <w:i/>
      <w:color w:val="008000"/>
      <w:szCs w:val="20"/>
      <w:lang w:eastAsia="da-DK"/>
    </w:rPr>
  </w:style>
  <w:style w:type="character" w:customStyle="1" w:styleId="ParadigmeKommentarChar">
    <w:name w:val="ParadigmeKommentar Char"/>
    <w:link w:val="ParadigmeKommentar"/>
    <w:rsid w:val="00F46D49"/>
    <w:rPr>
      <w:rFonts w:ascii="Arial" w:eastAsia="Times New Roman" w:hAnsi="Arial" w:cs="Times New Roman"/>
      <w:i/>
      <w:color w:val="008000"/>
      <w:sz w:val="18"/>
      <w:szCs w:val="20"/>
      <w:lang w:eastAsia="da-DK"/>
    </w:rPr>
  </w:style>
  <w:style w:type="paragraph" w:styleId="Opstilling-punkttegn4">
    <w:name w:val="List Bullet 4"/>
    <w:basedOn w:val="Normal"/>
    <w:uiPriority w:val="99"/>
    <w:semiHidden/>
    <w:unhideWhenUsed/>
    <w:rsid w:val="00C16A64"/>
    <w:pPr>
      <w:numPr>
        <w:ilvl w:val="3"/>
        <w:numId w:val="19"/>
      </w:numPr>
      <w:contextualSpacing/>
    </w:pPr>
  </w:style>
  <w:style w:type="paragraph" w:styleId="Opstilling-punkttegn5">
    <w:name w:val="List Bullet 5"/>
    <w:basedOn w:val="Normal"/>
    <w:uiPriority w:val="99"/>
    <w:semiHidden/>
    <w:unhideWhenUsed/>
    <w:rsid w:val="00C16A64"/>
    <w:pPr>
      <w:numPr>
        <w:ilvl w:val="4"/>
        <w:numId w:val="19"/>
      </w:numPr>
      <w:contextualSpacing/>
    </w:pPr>
  </w:style>
  <w:style w:type="numbering" w:customStyle="1" w:styleId="Schedules">
    <w:name w:val="Schedules"/>
    <w:uiPriority w:val="99"/>
    <w:rsid w:val="007010EA"/>
    <w:pPr>
      <w:numPr>
        <w:numId w:val="20"/>
      </w:numPr>
    </w:pPr>
  </w:style>
  <w:style w:type="paragraph" w:customStyle="1" w:styleId="DSDocumentTitle">
    <w:name w:val="DS_DocumentTitle"/>
    <w:basedOn w:val="Normal"/>
    <w:qFormat/>
    <w:rsid w:val="005D1161"/>
    <w:pPr>
      <w:spacing w:before="70" w:line="0" w:lineRule="atLeast"/>
      <w:contextualSpacing/>
    </w:pPr>
    <w:rPr>
      <w:rFonts w:ascii="Times New Roman" w:hAnsi="Times New Roman"/>
      <w:caps/>
      <w:sz w:val="32"/>
    </w:rPr>
  </w:style>
  <w:style w:type="paragraph" w:customStyle="1" w:styleId="DSLocationData3">
    <w:name w:val="DS_LocationData_3"/>
    <w:basedOn w:val="DSLocationData1"/>
    <w:qFormat/>
    <w:rsid w:val="00AE19D3"/>
    <w:rPr>
      <w:caps w:val="0"/>
    </w:rPr>
  </w:style>
  <w:style w:type="character" w:customStyle="1" w:styleId="HeadingChar">
    <w:name w:val="Heading Char"/>
    <w:basedOn w:val="Overskrift1Tegn"/>
    <w:link w:val="Heading"/>
    <w:uiPriority w:val="1"/>
    <w:rsid w:val="00D72983"/>
    <w:rPr>
      <w:rFonts w:asciiTheme="majorHAnsi" w:eastAsiaTheme="majorEastAsia" w:hAnsiTheme="majorHAnsi" w:cstheme="majorBidi"/>
      <w:b/>
      <w:caps/>
      <w:spacing w:val="5"/>
      <w:sz w:val="18"/>
      <w:szCs w:val="32"/>
      <w:lang w:val="da-DK"/>
    </w:rPr>
  </w:style>
  <w:style w:type="paragraph" w:customStyle="1" w:styleId="DSBilag10">
    <w:name w:val="DS_Bilag_1"/>
    <w:basedOn w:val="Normal"/>
    <w:qFormat/>
    <w:rsid w:val="007010EA"/>
    <w:pPr>
      <w:numPr>
        <w:numId w:val="29"/>
      </w:numPr>
    </w:pPr>
  </w:style>
  <w:style w:type="paragraph" w:customStyle="1" w:styleId="DSBilagA">
    <w:name w:val="DS_Bilag_A"/>
    <w:basedOn w:val="DSBilag10"/>
    <w:qFormat/>
    <w:rsid w:val="007010EA"/>
    <w:pPr>
      <w:numPr>
        <w:ilvl w:val="1"/>
      </w:numPr>
    </w:pPr>
  </w:style>
  <w:style w:type="paragraph" w:customStyle="1" w:styleId="DSBilagI">
    <w:name w:val="DS_Bilag_I"/>
    <w:basedOn w:val="DSBilagA"/>
    <w:qFormat/>
    <w:rsid w:val="007010EA"/>
    <w:pPr>
      <w:numPr>
        <w:ilvl w:val="2"/>
      </w:numPr>
    </w:pPr>
  </w:style>
  <w:style w:type="paragraph" w:customStyle="1" w:styleId="DSSchedules1">
    <w:name w:val="DS_Schedules_1"/>
    <w:basedOn w:val="Overskrift1"/>
    <w:qFormat/>
    <w:rsid w:val="00EC6AFC"/>
    <w:pPr>
      <w:numPr>
        <w:numId w:val="34"/>
      </w:numPr>
      <w:spacing w:before="0" w:after="0"/>
      <w:contextualSpacing w:val="0"/>
      <w:outlineLvl w:val="9"/>
    </w:pPr>
    <w:rPr>
      <w:rFonts w:ascii="Arial" w:hAnsi="Arial"/>
      <w:b w:val="0"/>
      <w:caps w:val="0"/>
    </w:rPr>
  </w:style>
  <w:style w:type="paragraph" w:customStyle="1" w:styleId="DSSchedulesA">
    <w:name w:val="DS_Schedules_A"/>
    <w:basedOn w:val="DSSchedules1"/>
    <w:qFormat/>
    <w:rsid w:val="007010EA"/>
    <w:pPr>
      <w:numPr>
        <w:ilvl w:val="1"/>
      </w:numPr>
    </w:pPr>
  </w:style>
  <w:style w:type="paragraph" w:customStyle="1" w:styleId="DSSchedulesI">
    <w:name w:val="DS_Schedules_I"/>
    <w:basedOn w:val="DSSchedulesA"/>
    <w:qFormat/>
    <w:rsid w:val="007010EA"/>
    <w:pPr>
      <w:numPr>
        <w:ilvl w:val="2"/>
      </w:numPr>
    </w:pPr>
  </w:style>
  <w:style w:type="numbering" w:customStyle="1" w:styleId="DSBilag1">
    <w:name w:val="DS_Bilag1"/>
    <w:uiPriority w:val="99"/>
    <w:rsid w:val="007010EA"/>
    <w:pPr>
      <w:numPr>
        <w:numId w:val="30"/>
      </w:numPr>
    </w:pPr>
  </w:style>
  <w:style w:type="paragraph" w:customStyle="1" w:styleId="DSPageNumber">
    <w:name w:val="DS_PageNumber"/>
    <w:basedOn w:val="DSFooter1"/>
    <w:qFormat/>
    <w:rsid w:val="00DF285D"/>
    <w:pPr>
      <w:jc w:val="center"/>
    </w:pPr>
  </w:style>
  <w:style w:type="paragraph" w:customStyle="1" w:styleId="DSResponsiblePartner">
    <w:name w:val="DS_ResponsiblePartner"/>
    <w:basedOn w:val="DSLocationData2"/>
    <w:qFormat/>
    <w:rsid w:val="005A0A5B"/>
    <w:pPr>
      <w:spacing w:before="0"/>
    </w:pPr>
  </w:style>
  <w:style w:type="paragraph" w:customStyle="1" w:styleId="DSCAPITALS">
    <w:name w:val="DS_CAPITALS"/>
    <w:basedOn w:val="Normal"/>
    <w:qFormat/>
    <w:rsid w:val="00792C49"/>
    <w:rPr>
      <w:caps/>
    </w:rPr>
  </w:style>
  <w:style w:type="paragraph" w:customStyle="1" w:styleId="Heading0Before24After">
    <w:name w:val="Heading 0 Before 24 After"/>
    <w:basedOn w:val="Heading"/>
    <w:next w:val="Normal"/>
    <w:qFormat/>
    <w:rsid w:val="007923E4"/>
    <w:pPr>
      <w:spacing w:after="480"/>
      <w:outlineLvl w:val="9"/>
    </w:pPr>
  </w:style>
  <w:style w:type="paragraph" w:styleId="Normalindrykning">
    <w:name w:val="Normal Indent"/>
    <w:basedOn w:val="Normal"/>
    <w:uiPriority w:val="99"/>
    <w:unhideWhenUsed/>
    <w:rsid w:val="0078763D"/>
    <w:pPr>
      <w:ind w:left="851"/>
    </w:pPr>
  </w:style>
  <w:style w:type="paragraph" w:styleId="NormalWeb">
    <w:name w:val="Normal (Web)"/>
    <w:basedOn w:val="Normal"/>
    <w:uiPriority w:val="99"/>
    <w:semiHidden/>
    <w:unhideWhenUsed/>
    <w:rsid w:val="0078763D"/>
    <w:rPr>
      <w:rFonts w:ascii="Times New Roman" w:hAnsi="Times New Roman" w:cs="Times New Roman"/>
      <w:sz w:val="24"/>
      <w:szCs w:val="24"/>
    </w:rPr>
  </w:style>
  <w:style w:type="paragraph" w:styleId="Indeks1">
    <w:name w:val="index 1"/>
    <w:basedOn w:val="Normal"/>
    <w:next w:val="Normal"/>
    <w:autoRedefine/>
    <w:uiPriority w:val="99"/>
    <w:unhideWhenUsed/>
    <w:rsid w:val="00A337D5"/>
    <w:pPr>
      <w:spacing w:line="240" w:lineRule="auto"/>
      <w:ind w:left="180" w:hanging="180"/>
    </w:pPr>
  </w:style>
  <w:style w:type="paragraph" w:customStyle="1" w:styleId="StyleTitleBottomSinglesolidlineAuto05ptLinewidth">
    <w:name w:val="Style Title + Bottom: (Single solid line Auto  05 pt Line width)"/>
    <w:basedOn w:val="Titel"/>
    <w:rsid w:val="005D1161"/>
    <w:pPr>
      <w:pBdr>
        <w:bottom w:val="single" w:sz="4" w:space="1" w:color="auto"/>
      </w:pBdr>
      <w:spacing w:before="40" w:line="0" w:lineRule="atLeast"/>
    </w:pPr>
    <w:rPr>
      <w:rFonts w:eastAsia="Times New Roman" w:cs="Times New Roman"/>
      <w:szCs w:val="20"/>
    </w:rPr>
  </w:style>
  <w:style w:type="character" w:styleId="Pladsholdertekst">
    <w:name w:val="Placeholder Text"/>
    <w:basedOn w:val="Standardskrifttypeiafsnit"/>
    <w:uiPriority w:val="99"/>
    <w:semiHidden/>
    <w:rsid w:val="00EF7909"/>
    <w:rPr>
      <w:color w:val="808080"/>
      <w:lang w:val="da-DK"/>
    </w:rPr>
  </w:style>
  <w:style w:type="paragraph" w:styleId="Korrektur">
    <w:name w:val="Revision"/>
    <w:hidden/>
    <w:uiPriority w:val="99"/>
    <w:semiHidden/>
    <w:rsid w:val="00AD7125"/>
    <w:pPr>
      <w:spacing w:after="0" w:line="240" w:lineRule="auto"/>
    </w:pPr>
    <w:rPr>
      <w:rFonts w:ascii="Arial" w:hAnsi="Arial"/>
      <w:sz w:val="18"/>
      <w:szCs w:val="18"/>
    </w:rPr>
  </w:style>
  <w:style w:type="character" w:styleId="Kommentarhenvisning">
    <w:name w:val="annotation reference"/>
    <w:basedOn w:val="Standardskrifttypeiafsnit"/>
    <w:uiPriority w:val="99"/>
    <w:semiHidden/>
    <w:unhideWhenUsed/>
    <w:rsid w:val="004C0429"/>
    <w:rPr>
      <w:sz w:val="16"/>
      <w:szCs w:val="16"/>
    </w:rPr>
  </w:style>
  <w:style w:type="paragraph" w:styleId="Kommentartekst">
    <w:name w:val="annotation text"/>
    <w:basedOn w:val="Normal"/>
    <w:link w:val="KommentartekstTegn"/>
    <w:uiPriority w:val="99"/>
    <w:unhideWhenUsed/>
    <w:rsid w:val="004C0429"/>
    <w:pPr>
      <w:spacing w:line="240" w:lineRule="auto"/>
    </w:pPr>
    <w:rPr>
      <w:sz w:val="20"/>
      <w:szCs w:val="20"/>
    </w:rPr>
  </w:style>
  <w:style w:type="character" w:customStyle="1" w:styleId="KommentartekstTegn">
    <w:name w:val="Kommentartekst Tegn"/>
    <w:basedOn w:val="Standardskrifttypeiafsnit"/>
    <w:link w:val="Kommentartekst"/>
    <w:uiPriority w:val="99"/>
    <w:rsid w:val="004C0429"/>
    <w:rPr>
      <w:rFonts w:ascii="Arial" w:hAnsi="Arial"/>
      <w:sz w:val="20"/>
      <w:szCs w:val="20"/>
    </w:rPr>
  </w:style>
  <w:style w:type="paragraph" w:styleId="Kommentaremne">
    <w:name w:val="annotation subject"/>
    <w:basedOn w:val="Kommentartekst"/>
    <w:next w:val="Kommentartekst"/>
    <w:link w:val="KommentaremneTegn"/>
    <w:uiPriority w:val="99"/>
    <w:semiHidden/>
    <w:unhideWhenUsed/>
    <w:rsid w:val="004C0429"/>
    <w:rPr>
      <w:b/>
      <w:bCs/>
    </w:rPr>
  </w:style>
  <w:style w:type="character" w:customStyle="1" w:styleId="KommentaremneTegn">
    <w:name w:val="Kommentaremne Tegn"/>
    <w:basedOn w:val="KommentartekstTegn"/>
    <w:link w:val="Kommentaremne"/>
    <w:uiPriority w:val="99"/>
    <w:semiHidden/>
    <w:rsid w:val="004C0429"/>
    <w:rPr>
      <w:rFonts w:ascii="Arial" w:hAnsi="Arial"/>
      <w:b/>
      <w:bCs/>
      <w:sz w:val="20"/>
      <w:szCs w:val="20"/>
    </w:rPr>
  </w:style>
  <w:style w:type="character" w:styleId="Omtal">
    <w:name w:val="Mention"/>
    <w:basedOn w:val="Standardskrifttypeiafsnit"/>
    <w:uiPriority w:val="99"/>
    <w:unhideWhenUsed/>
    <w:rsid w:val="004C0429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30170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7.xml"/><Relationship Id="rId13" Type="http://schemas.openxmlformats.org/officeDocument/2006/relationships/customXml" Target="../customXml/item12.xml"/><Relationship Id="rId18" Type="http://schemas.openxmlformats.org/officeDocument/2006/relationships/styles" Target="styles.xml"/><Relationship Id="rId26" Type="http://schemas.openxmlformats.org/officeDocument/2006/relationships/footer" Target="footer2.xml"/><Relationship Id="rId3" Type="http://schemas.openxmlformats.org/officeDocument/2006/relationships/customXml" Target="../customXml/item2.xml"/><Relationship Id="rId21" Type="http://schemas.openxmlformats.org/officeDocument/2006/relationships/footnotes" Target="footnotes.xml"/><Relationship Id="rId7" Type="http://schemas.openxmlformats.org/officeDocument/2006/relationships/customXml" Target="../customXml/item6.xml"/><Relationship Id="rId12" Type="http://schemas.openxmlformats.org/officeDocument/2006/relationships/customXml" Target="../customXml/item11.xml"/><Relationship Id="rId17" Type="http://schemas.openxmlformats.org/officeDocument/2006/relationships/numbering" Target="numbering.xml"/><Relationship Id="rId25" Type="http://schemas.openxmlformats.org/officeDocument/2006/relationships/footer" Target="footer1.xml"/><Relationship Id="rId2" Type="http://schemas.openxmlformats.org/officeDocument/2006/relationships/customXml" Target="../customXml/item1.xml"/><Relationship Id="rId16" Type="http://schemas.openxmlformats.org/officeDocument/2006/relationships/customXml" Target="../customXml/item15.xml"/><Relationship Id="rId20" Type="http://schemas.openxmlformats.org/officeDocument/2006/relationships/webSettings" Target="webSettings.xml"/><Relationship Id="rId29" Type="http://schemas.openxmlformats.org/officeDocument/2006/relationships/fontTable" Target="fontTable.xml"/><Relationship Id="rId1" Type="http://schemas.microsoft.com/office/2006/relationships/keyMapCustomizations" Target="customizations.xml"/><Relationship Id="rId6" Type="http://schemas.openxmlformats.org/officeDocument/2006/relationships/customXml" Target="../customXml/item5.xml"/><Relationship Id="rId11" Type="http://schemas.openxmlformats.org/officeDocument/2006/relationships/customXml" Target="../customXml/item10.xml"/><Relationship Id="rId24" Type="http://schemas.openxmlformats.org/officeDocument/2006/relationships/header" Target="header2.xml"/><Relationship Id="rId5" Type="http://schemas.openxmlformats.org/officeDocument/2006/relationships/customXml" Target="../customXml/item4.xml"/><Relationship Id="rId15" Type="http://schemas.openxmlformats.org/officeDocument/2006/relationships/customXml" Target="../customXml/item14.xml"/><Relationship Id="rId23" Type="http://schemas.openxmlformats.org/officeDocument/2006/relationships/header" Target="header1.xml"/><Relationship Id="rId28" Type="http://schemas.openxmlformats.org/officeDocument/2006/relationships/footer" Target="footer3.xml"/><Relationship Id="rId10" Type="http://schemas.openxmlformats.org/officeDocument/2006/relationships/customXml" Target="../customXml/item9.xml"/><Relationship Id="rId19" Type="http://schemas.openxmlformats.org/officeDocument/2006/relationships/settings" Target="settings.xml"/><Relationship Id="rId4" Type="http://schemas.openxmlformats.org/officeDocument/2006/relationships/customXml" Target="../customXml/item3.xml"/><Relationship Id="rId9" Type="http://schemas.openxmlformats.org/officeDocument/2006/relationships/customXml" Target="../customXml/item8.xml"/><Relationship Id="rId14" Type="http://schemas.openxmlformats.org/officeDocument/2006/relationships/customXml" Target="../customXml/item13.xml"/><Relationship Id="rId22" Type="http://schemas.openxmlformats.org/officeDocument/2006/relationships/endnotes" Target="endnotes.xml"/><Relationship Id="rId27" Type="http://schemas.openxmlformats.org/officeDocument/2006/relationships/header" Target="header3.xml"/><Relationship Id="rId30" Type="http://schemas.openxmlformats.org/officeDocument/2006/relationships/theme" Target="theme/theme1.xml"/></Relationships>
</file>

<file path=word/theme/theme1.xml><?xml version="1.0" encoding="utf-8"?>
<a:theme xmlns:a="http://schemas.openxmlformats.org/drawingml/2006/main" name="KromannReumert">
  <a:themeElements>
    <a:clrScheme name="Kromann Reumert">
      <a:dk1>
        <a:srgbClr val="000000"/>
      </a:dk1>
      <a:lt1>
        <a:srgbClr val="FFFFFF"/>
      </a:lt1>
      <a:dk2>
        <a:srgbClr val="464646"/>
      </a:dk2>
      <a:lt2>
        <a:srgbClr val="EDEDED"/>
      </a:lt2>
      <a:accent1>
        <a:srgbClr val="1E5569"/>
      </a:accent1>
      <a:accent2>
        <a:srgbClr val="667E85"/>
      </a:accent2>
      <a:accent3>
        <a:srgbClr val="F07F13"/>
      </a:accent3>
      <a:accent4>
        <a:srgbClr val="33545C"/>
      </a:accent4>
      <a:accent5>
        <a:srgbClr val="F8BF89"/>
      </a:accent5>
      <a:accent6>
        <a:srgbClr val="A5A5A5"/>
      </a:accent6>
      <a:hlink>
        <a:srgbClr val="1E5569"/>
      </a:hlink>
      <a:folHlink>
        <a:srgbClr val="667E85"/>
      </a:folHlink>
    </a:clrScheme>
    <a:fontScheme name="Kromann Reumer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2">
    <wetp:webextensionref xmlns:r="http://schemas.openxmlformats.org/officeDocument/2006/relationships" r:id="rId1"/>
  </wetp:taskpane>
</wetp:taskpanes>
</file>

<file path=word/webextensions/webextension1.xml><?xml version="1.0" encoding="utf-8"?>
<we:webextension xmlns:we="http://schemas.microsoft.com/office/webextensions/webextension/2010/11" id="{e721d9eb-9fb2-47d7-a763-60db751bae2b}">
  <we:reference id="83e8a8a9-f122-44f2-b8e5-881d52a140fb" version="1.0.0.0" store="EXCatalog" storeType="excatalog"/>
  <we:alternateReferences>
    <we:reference id="WA200003634" version="1.0.0.0" store="" storeType="omex"/>
  </we:alternateReferences>
  <we:properties>
    <we:property name="DOCDRAFTER.LaunchId" value="&quot;3deeda99-9a58-41e4-a15f-72e58777f401&quot;"/>
    <we:property name="DOCDRAFTER.FileId" value="&quot;25b3be19-e01a-4e31-a5a7-2956caa6f641&quot;"/>
    <we:property name="DOCDRAFTER.Portal" value="&quot;https://kromannreumert.documentdrafter.com/&quot;"/>
    <we:property name="DOCDRAFTER.DocId" value="&quot;c5329022-ac0d-4ba5-aa78-3f1aae968017&quot;"/>
    <we:property name="DOCDRAFTER.DocVersion" value="&quot;1&quot;"/>
    <we:property name="DOCDRAFTER.RepeatCount" value="&quot;0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item1.xml><?xml version="1.0" encoding="utf-8"?>
<CustomFields xmlns="http://www.documentaal.nl/v2/CustomFields">
  <Confidentiality xmlns=""/>
  <SendOption xmlns=""/>
  <Attn xmlns=""/>
  <AuthorFullname xmlns="">Nikolaj Larsen</AuthorFullname>
  <Signer1Fullname xmlns=""/>
  <Signer2Fullname xmlns=""/>
  <COC xmlns="">CVR-nr. DK 62 60 67 11</COC>
  <LocTelephone xmlns="">Dir. +45 70 12 12 11</LocTelephone>
  <MatterID xmlns="">Sagsnr. 1078666 NLAR/NLAR</MatterID>
  <DocumentNumber xmlns="">Dok. Nr. 1078666-904146899-2750-0.1</DocumentNumber>
  <MatterIDDocumentNumber xmlns="">Sagsnr.. 1078666 NLAR/NLAR Dok. Nr. 1078666-904146899-2750-0.1</MatterIDDocumentNumber>
  <MatterIDDocumentNumberSPS xmlns="">NLAR/NLAR Dok. Nr. 1078666-904146899-2750-0.1</MatterIDDocumentNumberSPS>
  <ResponsiblePartner xmlns="">
Jacob Møller
</ResponsiblePartner>
  <ResponsiblePartner_CoverPage xmlns=""/>
  <ManualResponsiblePartner xmlns=""/>
  <ManualResponsiblePartner_CoverPage xmlns=""/>
  <MeetingReportTitle xmlns="">Mødereferat</MeetingReportTitle>
  <Instance xmlns=""/>
  <NumberCaseSummary xmlns=""/>
  <Session xmlns="">Session d.d.14. maj 2025</Session>
  <LocationDate xmlns="">14. maj 2025</LocationDate>
  <Location1 xmlns="">København
Sundkrogsgade 5
DK-2100 København Ø</Location1>
  <Location2 xmlns="">Aarhus
Rådhuspladsen 3
DK-8000 Aarhus C</Location2>
  <Location3 xmlns="">London
Level 19C, Tower 42, 25 OLD BROAD STREET
GB-London EC2N 1HQ</Location3>
  <Location1_CoverPage xmlns="">København
Sundkrogsgade 5
DK-2100 København Ø</Location1_CoverPage>
  <Location2_CoverPage xmlns="">Aarhus
Rådhuspladsen 3
DK-8000 Aarhus C</Location2_CoverPage>
  <Location3_CoverPage xmlns="">London
Level 19C, Tower 42, 25 OLD BROAD STREET
GB-London EC2N 1HQ</Location3_CoverPage>
  <Function xmlns=""/>
  <FeeSpecSubject xmlns="">SALÆRSPECIFIKATION TIL FAKTURA </FeeSpecSubject>
  <InvoiceSubject xmlns="">Faktura nr </InvoiceSubject>
  <InvoiceSpecSubject xmlns="">Faktura nr </InvoiceSpecSubject>
  <CBRno xmlns="">Central Business Register (CVR) no </CBRno>
  <AutTelephone xmlns="">Dir. +45 38 77 10 31</AutTelephone>
  <AutMobile xmlns="">Mob. +45 21 76 41 20</AutMobile>
  <ReportFooter xmlns="">107866614. maj 2025</ReportFooter>
</CustomFields>
</file>

<file path=customXml/item2.xml><?xml version="1.0" encoding="utf-8"?>
<Contacts xmlns="http://www.documentaal.nl/v2/Contacts">
  <To FieldId="To" Count="0" HasMultiple="false">
    <Items/>
    <Value xmlns=""/>
  </To>
</Contact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KR Dokument" ma:contentTypeID="0x01010038B6587D8E8648758A0F38CD20306B0F00B172228CA58A104D83335D7737C8A9E4" ma:contentTypeVersion="25" ma:contentTypeDescription="Create a new document." ma:contentTypeScope="" ma:versionID="3ca62aa85e5c8f87f99dd1cb634ccce8">
  <xsd:schema xmlns:xsd="http://www.w3.org/2001/XMLSchema" xmlns:xs="http://www.w3.org/2001/XMLSchema" xmlns:p="http://schemas.microsoft.com/office/2006/metadata/properties" xmlns:ns2="eafd401c-330c-4c6d-b8d8-dc0a6344ceaf" xmlns:ns3="9f69863b-ab7c-4214-9165-f54bc29c1de7" targetNamespace="http://schemas.microsoft.com/office/2006/metadata/properties" ma:root="true" ma:fieldsID="9a01a60acdfd097780ebc8f535d18e19" ns2:_="" ns3:_="">
    <xsd:import namespace="eafd401c-330c-4c6d-b8d8-dc0a6344ceaf"/>
    <xsd:import namespace="9f69863b-ab7c-4214-9165-f54bc29c1de7"/>
    <xsd:element name="properties">
      <xsd:complexType>
        <xsd:sequence>
          <xsd:element name="documentManagement">
            <xsd:complexType>
              <xsd:all>
                <xsd:element ref="ns2:ClientName" minOccurs="0"/>
                <xsd:element ref="ns2:ClientCode" minOccurs="0"/>
                <xsd:element ref="ns2:MatterName" minOccurs="0"/>
                <xsd:element ref="ns2:MatterCode" minOccurs="0"/>
                <xsd:element ref="ns2:ResponsiblePartner" minOccurs="0"/>
                <xsd:element ref="ns2:MatterWorker" minOccurs="0"/>
                <xsd:element ref="ns2:DocumentNotes" minOccurs="0"/>
                <xsd:element ref="ns2:PreviousDocID" minOccurs="0"/>
                <xsd:element ref="ns2:HighQURL" minOccurs="0"/>
                <xsd:element ref="ns2:KmsURL" minOccurs="0"/>
                <xsd:element ref="ns2:TaxCatchAll" minOccurs="0"/>
                <xsd:element ref="ns2:TaxCatchAllLabel" minOccurs="0"/>
                <xsd:element ref="ns2:_dlc_DocId" minOccurs="0"/>
                <xsd:element ref="ns2:md6feab7cb9240afb85c72fee4329714" minOccurs="0"/>
                <xsd:element ref="ns2:_dlc_DocIdUrl" minOccurs="0"/>
                <xsd:element ref="ns2:ae44df905f0e46d0a5f2be68c14b2285" minOccurs="0"/>
                <xsd:element ref="ns2:_dlc_DocIdPersistId" minOccurs="0"/>
                <xsd:element ref="ns2:bf41219dac4a4f3d97327117632164a9" minOccurs="0"/>
                <xsd:element ref="ns2:ca8a2fb6fd09414ca2aed4dfd7ac1960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lcf76f155ced4ddcb4097134ff3c332f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fd401c-330c-4c6d-b8d8-dc0a6344ceaf" elementFormDefault="qualified">
    <xsd:import namespace="http://schemas.microsoft.com/office/2006/documentManagement/types"/>
    <xsd:import namespace="http://schemas.microsoft.com/office/infopath/2007/PartnerControls"/>
    <xsd:element name="ClientName" ma:index="2" nillable="true" ma:displayName="Client Name" ma:default="KL" ma:internalName="ClientName">
      <xsd:simpleType>
        <xsd:restriction base="dms:Text"/>
      </xsd:simpleType>
    </xsd:element>
    <xsd:element name="ClientCode" ma:index="3" nillable="true" ma:displayName="Client ID" ma:default="9964671" ma:internalName="ClientCode">
      <xsd:simpleType>
        <xsd:restriction base="dms:Text"/>
      </xsd:simpleType>
    </xsd:element>
    <xsd:element name="MatterName" ma:index="4" nillable="true" ma:displayName="Matter Name" ma:default="Lokalplejehjem - vejledende materiale" ma:internalName="MatterName">
      <xsd:simpleType>
        <xsd:restriction base="dms:Text"/>
      </xsd:simpleType>
    </xsd:element>
    <xsd:element name="MatterCode" ma:index="5" nillable="true" ma:displayName="Matter ID" ma:default="1078666" ma:internalName="MatterCode">
      <xsd:simpleType>
        <xsd:restriction base="dms:Text"/>
      </xsd:simpleType>
    </xsd:element>
    <xsd:element name="ResponsiblePartner" ma:index="7" nillable="true" ma:displayName="Responsible Partner" ma:default="11;#Jacob Møller" ma:internalName="ResponsiblePart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terWorker" ma:index="8" nillable="true" ma:displayName="Matter Worker" ma:default="12;#Line Havndrup Damgaard" ma:internalName="MatterWork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ocumentNotes" ma:index="12" nillable="true" ma:displayName="Document Notes" ma:internalName="DocumentNotes">
      <xsd:simpleType>
        <xsd:restriction base="dms:Note">
          <xsd:maxLength value="255"/>
        </xsd:restriction>
      </xsd:simpleType>
    </xsd:element>
    <xsd:element name="PreviousDocID" ma:index="13" nillable="true" ma:displayName="PreviousDocID" ma:internalName="PreviousDocID">
      <xsd:simpleType>
        <xsd:restriction base="dms:Text"/>
      </xsd:simpleType>
    </xsd:element>
    <xsd:element name="HighQURL" ma:index="14" nillable="true" ma:displayName="HighQURL" ma:internalName="HighQURL">
      <xsd:simpleType>
        <xsd:restriction base="dms:Text"/>
      </xsd:simpleType>
    </xsd:element>
    <xsd:element name="KmsURL" ma:index="15" nillable="true" ma:displayName="KmsURL" ma:internalName="KmsURL">
      <xsd:simpleType>
        <xsd:restriction base="dms:Text"/>
      </xsd:simpleType>
    </xsd:element>
    <xsd:element name="TaxCatchAll" ma:index="16" nillable="true" ma:displayName="Taxonomy Catch All Column" ma:hidden="true" ma:list="{b3a89735-6e21-438b-8b66-a41cf875b9fe}" ma:internalName="TaxCatchAll" ma:showField="CatchAllData" ma:web="eafd401c-330c-4c6d-b8d8-dc0a6344cea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7" nillable="true" ma:displayName="Taxonomy Catch All Column1" ma:hidden="true" ma:list="{b3a89735-6e21-438b-8b66-a41cf875b9fe}" ma:internalName="TaxCatchAllLabel" ma:readOnly="true" ma:showField="CatchAllDataLabel" ma:web="eafd401c-330c-4c6d-b8d8-dc0a6344cea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md6feab7cb9240afb85c72fee4329714" ma:index="21" nillable="true" ma:taxonomy="true" ma:internalName="md6feab7cb9240afb85c72fee4329714" ma:taxonomyFieldName="Industry" ma:displayName="Industry" ma:default="11;#Andre serviceydelser|1f592d12-d4a8-456a-8505-d7f8a33582e2" ma:fieldId="{6d6feab7-cb92-40af-b85c-72fee4329714}" ma:sspId="6852a3ab-3bc9-412b-ad7e-735936c553bf" ma:termSetId="07ca2643-4624-4a8c-880f-061f9ca8d23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Url" ma:index="2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ae44df905f0e46d0a5f2be68c14b2285" ma:index="23" nillable="true" ma:taxonomy="true" ma:internalName="ae44df905f0e46d0a5f2be68c14b2285" ma:taxonomyFieldName="LegalSubject" ma:displayName="Legal Subject" ma:default="3;#Øvrig fast ejendom|0a740b12-f673-424d-a50e-a4b2de4c4290" ma:fieldId="{ae44df90-5f0e-46d0-a5f2-be68c14b2285}" ma:sspId="6852a3ab-3bc9-412b-ad7e-735936c553bf" ma:termSetId="c3c68415-f527-4a0c-9fed-8bde4fda9fe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bf41219dac4a4f3d97327117632164a9" ma:index="25" nillable="true" ma:taxonomy="true" ma:internalName="bf41219dac4a4f3d97327117632164a9" ma:taxonomyFieldName="DocumentType" ma:displayName="Document Type" ma:fieldId="{bf41219d-ac4a-4f3d-9732-7117632164a9}" ma:sspId="6852a3ab-3bc9-412b-ad7e-735936c553bf" ma:termSetId="ca1e66df-95c2-4431-97c2-74b282786a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8a2fb6fd09414ca2aed4dfd7ac1960" ma:index="30" nillable="true" ma:taxonomy="true" ma:internalName="ca8a2fb6fd09414ca2aed4dfd7ac1960" ma:taxonomyFieldName="MatterWorkingType" ma:displayName="Matter Working Type" ma:default="1;#Anden juridisk sagsbehandling|fc068170-46d3-4b0d-b5b4-ab8eff6004f4" ma:fieldId="{ca8a2fb6-fd09-414c-a2ae-d4dfd7ac1960}" ma:sspId="6852a3ab-3bc9-412b-ad7e-735936c553bf" ma:termSetId="8c4efd88-fa4f-4433-83da-74926b6d6dc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69863b-ab7c-4214-9165-f54bc29c1d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3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3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36" nillable="true" ma:taxonomy="true" ma:internalName="lcf76f155ced4ddcb4097134ff3c332f" ma:taxonomyFieldName="MediaServiceImageTags" ma:displayName="Image Tags" ma:readOnly="false" ma:fieldId="{5cf76f15-5ced-4ddc-b409-7134ff3c332f}" ma:taxonomyMulti="true" ma:sspId="6852a3ab-3bc9-412b-ad7e-735936c553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6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lientCode xmlns="eafd401c-330c-4c6d-b8d8-dc0a6344ceaf">9964671</ClientCode>
    <md6feab7cb9240afb85c72fee4329714 xmlns="eafd401c-330c-4c6d-b8d8-dc0a6344ceaf">
      <Terms xmlns="http://schemas.microsoft.com/office/infopath/2007/PartnerControls">
        <TermInfo xmlns="http://schemas.microsoft.com/office/infopath/2007/PartnerControls">
          <TermName xmlns="http://schemas.microsoft.com/office/infopath/2007/PartnerControls">Andre serviceydelser</TermName>
          <TermId xmlns="http://schemas.microsoft.com/office/infopath/2007/PartnerControls">1f592d12-d4a8-456a-8505-d7f8a33582e2</TermId>
        </TermInfo>
      </Terms>
    </md6feab7cb9240afb85c72fee4329714>
    <KmsURL xmlns="eafd401c-330c-4c6d-b8d8-dc0a6344ceaf" xsi:nil="true"/>
    <ClientName xmlns="eafd401c-330c-4c6d-b8d8-dc0a6344ceaf">KL</ClientName>
    <TaxCatchAll xmlns="eafd401c-330c-4c6d-b8d8-dc0a6344ceaf">
      <Value>11</Value>
      <Value>3</Value>
      <Value>1</Value>
    </TaxCatchAll>
    <ae44df905f0e46d0a5f2be68c14b2285 xmlns="eafd401c-330c-4c6d-b8d8-dc0a6344ceaf">
      <Terms xmlns="http://schemas.microsoft.com/office/infopath/2007/PartnerControls">
        <TermInfo xmlns="http://schemas.microsoft.com/office/infopath/2007/PartnerControls">
          <TermName xmlns="http://schemas.microsoft.com/office/infopath/2007/PartnerControls">Øvrig fast ejendom</TermName>
          <TermId xmlns="http://schemas.microsoft.com/office/infopath/2007/PartnerControls">0a740b12-f673-424d-a50e-a4b2de4c4290</TermId>
        </TermInfo>
      </Terms>
    </ae44df905f0e46d0a5f2be68c14b2285>
    <MatterWorker xmlns="eafd401c-330c-4c6d-b8d8-dc0a6344ceaf">
      <UserInfo>
        <DisplayName>Line Havndrup Damgaard</DisplayName>
        <AccountId>12</AccountId>
        <AccountType/>
      </UserInfo>
    </MatterWorker>
    <DocumentNotes xmlns="eafd401c-330c-4c6d-b8d8-dc0a6344ceaf" xsi:nil="true"/>
    <PreviousDocID xmlns="eafd401c-330c-4c6d-b8d8-dc0a6344ceaf" xsi:nil="true"/>
    <MatterName xmlns="eafd401c-330c-4c6d-b8d8-dc0a6344ceaf">Lokalplejehjem - vejledende materiale</MatterName>
    <ca8a2fb6fd09414ca2aed4dfd7ac1960 xmlns="eafd401c-330c-4c6d-b8d8-dc0a6344ceaf">
      <Terms xmlns="http://schemas.microsoft.com/office/infopath/2007/PartnerControls">
        <TermInfo xmlns="http://schemas.microsoft.com/office/infopath/2007/PartnerControls">
          <TermName xmlns="http://schemas.microsoft.com/office/infopath/2007/PartnerControls">Anden juridisk sagsbehandling</TermName>
          <TermId xmlns="http://schemas.microsoft.com/office/infopath/2007/PartnerControls">fc068170-46d3-4b0d-b5b4-ab8eff6004f4</TermId>
        </TermInfo>
      </Terms>
    </ca8a2fb6fd09414ca2aed4dfd7ac1960>
    <HighQURL xmlns="eafd401c-330c-4c6d-b8d8-dc0a6344ceaf" xsi:nil="true"/>
    <MatterCode xmlns="eafd401c-330c-4c6d-b8d8-dc0a6344ceaf">1078666</MatterCode>
    <bf41219dac4a4f3d97327117632164a9 xmlns="eafd401c-330c-4c6d-b8d8-dc0a6344ceaf">
      <Terms xmlns="http://schemas.microsoft.com/office/infopath/2007/PartnerControls"/>
    </bf41219dac4a4f3d97327117632164a9>
    <ResponsiblePartner xmlns="eafd401c-330c-4c6d-b8d8-dc0a6344ceaf">
      <UserInfo>
        <DisplayName>Jacob Møller</DisplayName>
        <AccountId>11</AccountId>
        <AccountType/>
      </UserInfo>
    </ResponsiblePartner>
    <_dlc_DocId xmlns="eafd401c-330c-4c6d-b8d8-dc0a6344ceaf">1078666-904146899-2750</_dlc_DocId>
    <_dlc_DocIdUrl xmlns="eafd401c-330c-4c6d-b8d8-dc0a6344ceaf">
      <Url>https://kromannreumert.sharepoint.com/sites/1078666/_layouts/15/DocIdRedir.aspx?ID=1078666-904146899-2750</Url>
      <Description>1078666-904146899-2750</Description>
    </_dlc_DocIdUrl>
    <lcf76f155ced4ddcb4097134ff3c332f xmlns="9f69863b-ab7c-4214-9165-f54bc29c1de7">
      <Terms xmlns="http://schemas.microsoft.com/office/infopath/2007/PartnerControls"/>
    </lcf76f155ced4ddcb4097134ff3c332f>
  </documentManagement>
</p:properties>
</file>

<file path=customXml/item5.xml><?xml version="1.0" encoding="utf-8"?>
<Author xmlns="http://www.documentaal.nl/Author">
  KromannReumertBUKromann ReumertDK 46 03 81 50Kromann Reumert Advokatpartnerselskabinfo@kromannreumert.comwww.kromannreumert.comAarhusAarhusSundkrogsgade 5
DK-2100 København ØKøbenhavnKalkværksvej 16
DK-8000 Aarhus CAarhusLevel 19C, Tower 42, 25 OLD BROAD STREET
GB-London EC2N 1HQLondonAarhus CAarhus CDAarh@kromannreumert.com+45 70 12 13 11Aarhus+45 70 12 12 11Kalkværksvej 16www.kromannreumert.comDK-8000{SHAREDFOLDER}\Images\kromannreumert_logo_email.png{SHAREDFOLDER}\Images\kromannreumert_logo_excel.png{SHAREDFOLDER}\Images\kromannreumert_logo_footer.png{SHAREDFOLDER}\Images\kromannreumert_logo_header.png{SHAREDFOLDER}\Images\kromannreumert_logo_header_otherpage.png{SHAREDFOLDER}\Images\kromannreumert_logo_header_white.png{SHAREDFOLDER}\Images\kromannreumert_logo_report.png{SHAREDFOLDER}\Images\kromannreumert_logo_report_white.pngKromannReumertOrganisationKromann ReumertKromann ReumertDanmarkAarhusnlar@kromannreumert.comNikolajLarsenAssistant Associate, AdvokatfuldmægtigMed venlig hilsen/Best regardsNLARLarsenKromann Reumert+45 21 76 41 20\KromannReumertOrganisation\KromannReumertBU\Aarhus+45 38 77 10 31
  <BU_additionalbudata/>
  <BU_additionallocationdata/>
  <BU_bankinfo/>
  <BU_businessunit_id>KromannReumertBU</BU_businessunit_id>
  <BU_businessunit_name>Kromann Reumert</BU_businessunit_name>
  <BU_coc>DK 46 03 81 50</BU_coc>
  <BU_colophonheader>Kromann Reumert Advokatpartnerselskab</BU_colophonheader>
  <BU_email>info@kromannreumert.com</BU_email>
  <BU_internet>www.kromannreumert.com</BU_internet>
  <BU_legaltextdoc/>
  <BU_legaltextmail/>
  <BU_legaltextreport/>
  <BU_location_id>Aarhus</BU_location_id>
  <BU_location_name>Aarhus</BU_location_name>
  <BU_location1address>Sundkrogsgade 5
DK-2100 København Ø</BU_location1address>
  <BU_location1city>København</BU_location1city>
  <BU_location2address>Kalkværksvej 16
DK-8000 Aarhus C</BU_location2address>
  <BU_location2city>Aarhus</BU_location2city>
  <BU_location3address>Level 19C, Tower 42, 25 OLD BROAD STREET
GB-London EC2N 1HQ</BU_location3address>
  <BU_location3city>London</BU_location3city>
  <BU_loccity>Aarhus C</BU_loccity>
  <BU_loccityemail>Aarhus C</BU_loccityemail>
  <BU_loccountry/>
  <BU_loccountrycode>DA</BU_loccountrycode>
  <BU_locdirector/>
  <BU_locemail>arh@kromannreumert.com</BU_locemail>
  <BU_locfax>+45 70 12 13 11</BU_locfax>
  <BU_loclogomarketing/>
  <BU_locname>Aarhus</BU_locname>
  <BU_locpobox1/>
  <BU_locpobox2/>
  <BU_locpobox3/>
  <BU_locstate/>
  <BU_loctelephone>+45 70 12 12 11</BU_loctelephone>
  <BU_locvisitaddress1>Kalkværksvej 16</BU_locvisitaddress1>
  <BU_locvisitaddress2/>
  <BU_locvisitaddress3/>
  <BU_locwebsite>www.kromannreumert.com</BU_locwebsite>
  <BU_loczip>DK-8000</BU_loczip>
  <BU_logo_email>{SHAREDFOLDER}\Images\kromannreumert_logo_email.png</BU_logo_email>
  <BU_logo_email_marketing/>
  <BU_logo_excel>{SHAREDFOLDER}\Images\kromannreumert_logo_excel.png</BU_logo_excel>
  <BU_logo_extra1/>
  <BU_logo_extra2/>
  <BU_logo_footer>{SHAREDFOLDER}\Images\kromannreumert_logo_footer.png</BU_logo_footer>
  <BU_logo_header>{SHAREDFOLDER}\Images\kromannreumert_logo_header.png</BU_logo_header>
  <BU_logo_header_otherpage>{SHAREDFOLDER}\Images\kromannreumert_logo_header_otherpage.png</BU_logo_header_otherpage>
  <BU_logo_header_white>{SHAREDFOLDER}\Images\kromannreumert_logo_header_white.png</BU_logo_header_white>
  <BU_logo_image/>
  <BU_logo_report>{SHAREDFOLDER}\Images\kromannreumert_logo_report.png</BU_logo_report>
  <BU_logo_report_white>{SHAREDFOLDER}\Images\kromannreumert_logo_report_white.png</BU_logo_report_white>
  <BU_marketingmessage/>
  <BU_organisation_id>KromannReumertOrganisation</BU_organisation_id>
  <BU_organisation_name>Kromann Reumert</BU_organisation_name>
  <BU_registrationnumber/>
  <BU_responsible/>
  <BU_TemplateFolder/>
  <BU_vatnr/>
  <bulist>Kromann Reumert</bulist>
  <country>Danmark</country>
  <departmentlist>Aarhus</departmentlist>
  <email>nlar@kromannreumert.com</email>
  <facebook/>
  <fax/>
  <firstletters/>
  <firstname>Nikolaj</firstname>
  <fullname>Larsen</fullname>
  <function>Assistant Associate, Advokatfuldmægtig</function>
  <function_en/>
  <greeting>Med venlig hilsen/Best regards</greeting>
  <initials>NLAR</initials>
  <lastname>Larsen</lastname>
  <linkedin/>
  <locationlist>Kromann Reumert</locationlist>
  <middlename/>
  <mobile>+45 21 76 41 20</mobile>
  <organisationdata>\KromannReumertOrganisation\KromannReumertBU\Aarhus</organisationdata>
  <present/>
  <responsiblepartner/>
  <responsiblepartnerinitials/>
  <signature/>
  <telephone>+45 38 77 10 31</telephone>
  <titleafter/>
  <titlefor/>
  <twitter/>
</Author>
</file>

<file path=customXml/item6.xml><?xml version="1.0" encoding="utf-8"?>
<Signer xmlns="http://www.documentaal.nl/Signer">
  SørensenPHHSPhilip HagelskjærSørensenphhs@kromannreumert.comKromann ReumertKromann ReumertAarhus+45 38 77 21 45Med venlig hilsen/Best regardsDanmark\KromannReumertOrganisation\KromannReumertBU\AarhusAarhus+45 70 12 12 11+45 70 12 13 11DK 46 03 81 50arh@kromannreumert.comKalkværksvej 16DK-8000Aarhus CAarhus Cwww.kromannreumert.comDAKromann Reumert AdvokatpartnerselskabAarhusAarhuswww.kromannreumert.cominfo@kromannreumert.comKromannReumertBUKromann Reumert{SHAREDFOLDER}\Images\kromannreumert_logo_header.png{SHAREDFOLDER}\Images\kromannreumert_logo_header_white.png{SHAREDFOLDER}\Images\kromannreumert_logo_header_otherpage.png{SHAREDFOLDER}\Images\kromannreumert_logo_footer.png{SHAREDFOLDER}\Images\kromannreumert_logo_report.png{SHAREDFOLDER}\Images\kromannreumert_logo_report_white.png{SHAREDFOLDER}\Images\kromannreumert_logo_excel.png{SHAREDFOLDER}\Images\kromannreumert_logo_email.pngKøbenhavnSundkrogsgade 5
DK-2100 København ØAarhusKalkværksvej 16
DK-8000 Aarhus CLondonLevel 19C, Tower 42, 25 OLD BROAD STREET
GB-London EC2N 1HQKromannReumertOrganisationKromann Reumert
  <BU_additionalbudata/>
  <BU_additionallocationdata/>
  <BU_bankinfo/>
  <BU_businessunit_id>KromannReumertBU</BU_businessunit_id>
  <BU_businessunit_name>Kromann Reumert</BU_businessunit_name>
  <BU_coc>DK 46 03 81 50</BU_coc>
  <BU_colophonheader>Kromann Reumert Advokatpartnerselskab</BU_colophonheader>
  <BU_email>info@kromannreumert.com</BU_email>
  <BU_internet>www.kromannreumert.com</BU_internet>
  <BU_legaltextdoc/>
  <BU_legaltextmail/>
  <BU_legaltextreport/>
  <BU_location_id>Aarhus</BU_location_id>
  <BU_location_name>Aarhus</BU_location_name>
  <BU_location1address>Sundkrogsgade 5
DK-2100 København Ø</BU_location1address>
  <BU_location1city>København</BU_location1city>
  <BU_location2address>Kalkværksvej 16
DK-8000 Aarhus C</BU_location2address>
  <BU_location2city>Aarhus</BU_location2city>
  <BU_location3address>Level 19C, Tower 42, 25 OLD BROAD STREET
GB-London EC2N 1HQ</BU_location3address>
  <BU_location3city>London</BU_location3city>
  <BU_loccity>Aarhus C</BU_loccity>
  <BU_loccityemail>Aarhus C</BU_loccityemail>
  <BU_loccountry/>
  <BU_loccountrycode>DA</BU_loccountrycode>
  <BU_locdirector/>
  <BU_locemail>arh@kromannreumert.com</BU_locemail>
  <BU_locfax>+45 70 12 13 11</BU_locfax>
  <BU_loclogomarketing/>
  <BU_locname>Aarhus</BU_locname>
  <BU_locpobox1/>
  <BU_locpobox2/>
  <BU_locpobox3/>
  <BU_locstate/>
  <BU_loctelephone>+45 70 12 12 11</BU_loctelephone>
  <BU_locvisitaddress1>Kalkværksvej 16</BU_locvisitaddress1>
  <BU_locvisitaddress2/>
  <BU_locvisitaddress3/>
  <BU_locwebsite>www.kromannreumert.com</BU_locwebsite>
  <BU_loczip>DK-8000</BU_loczip>
  <BU_logo_email>{SHAREDFOLDER}\Images\kromannreumert_logo_email.png</BU_logo_email>
  <BU_logo_email_marketing/>
  <BU_logo_excel>{SHAREDFOLDER}\Images\kromannreumert_logo_excel.png</BU_logo_excel>
  <BU_logo_extra1/>
  <BU_logo_extra2/>
  <BU_logo_footer>{SHAREDFOLDER}\Images\kromannreumert_logo_footer.png</BU_logo_footer>
  <BU_logo_header>{SHAREDFOLDER}\Images\kromannreumert_logo_header.png</BU_logo_header>
  <BU_logo_header_otherpage>{SHAREDFOLDER}\Images\kromannreumert_logo_header_otherpage.png</BU_logo_header_otherpage>
  <BU_logo_header_white>{SHAREDFOLDER}\Images\kromannreumert_logo_header_white.png</BU_logo_header_white>
  <BU_logo_image/>
  <BU_logo_report>{SHAREDFOLDER}\Images\kromannreumert_logo_report.png</BU_logo_report>
  <BU_logo_report_white>{SHAREDFOLDER}\Images\kromannreumert_logo_report_white.png</BU_logo_report_white>
  <BU_marketingmessage/>
  <BU_organisation_id>KromannReumertOrganisation</BU_organisation_id>
  <BU_organisation_name>Kromann Reumert</BU_organisation_name>
  <BU_registrationnumber/>
  <BU_responsible/>
  <BU_TemplateFolder/>
  <BU_vatnr/>
  <bulist>Kromann Reumert</bulist>
  <country>Danmark</country>
  <departmentlist>Aarhus</departmentlist>
  <email>phhs@kromannreumert.com</email>
  <facebook/>
  <fax/>
  <firstletters/>
  <firstname>Philip Hagelskjær</firstname>
  <fullname>Sørensen</fullname>
  <function/>
  <function_en/>
  <greeting>Med venlig hilsen/Best regards</greeting>
  <initials>PHHS</initials>
  <lastname>Sørensen</lastname>
  <linkedin/>
  <locationlist>Kromann Reumert</locationlist>
  <middlename/>
  <mobile/>
  <organisationdata>\KromannReumertOrganisation\KromannReumertBU\Aarhus</organisationdata>
  <present/>
  <responsiblepartner/>
  <responsiblepartnerinitials/>
  <signature/>
  <telephone>+45 38 77 21 45</telephone>
  <titleafter/>
  <titlefor/>
  <twitter/>
</Signer>
</file>

<file path=customXml/item7.xml><?xml version="1.0" encoding="utf-8"?>
<Signer3 xmlns="http://www.documentaal.nl/Signer3"/>
</file>

<file path=customXml/item8.xml><?xml version="1.0" encoding="utf-8"?>
<MatterData xmlns="http://www.documentaal.nl/MatterData">
  1078666Lokalplejehjem - vejledende materiale9964671KLJacob Møller
  <ClientCode>9964671</ClientCode>
  <ClientName>KL</ClientName>
  <EntityValue/>
  <MatterCode>1078666</MatterCode>
  <MatterName>Lokalplejehjem - vejledende materiale</MatterName>
  <MatterSite/>
  <ResponsiblePartner>Jacob Møller</ResponsiblePartner>
</MatterData>
</file>

<file path=customXml/item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0.xml><?xml version="1.0" encoding="utf-8"?>
<DocumentSettings xmlns="http://www.documentaal.nl/DocumentSettings">
  <HiddenBookmarks>bmBULocation_logo_report</HiddenBookmarks>
  <CollapsedBookmarks/>
</DocumentSettings>
</file>

<file path=customXml/item11.xml><?xml version="1.0" encoding="utf-8"?>
<Signer2 xmlns="http://www.documentaal.nl/Signer2"/>
</file>

<file path=customXml/item12.xml><?xml version="1.0" encoding="utf-8"?>
<Location xmlns="http://www.documentaal.nl/Location">
  Aarhus+45 70 12 12 11+45 70 12 13 11DK 46 03 81 50arh@kromannreumert.comKalkværksvej 16DK-8000Aarhus CAarhus Cwww.kromannreumert.comDAKromann Reumert AdvokatpartnerselskabAarhusAarhuswww.kromannreumert.cominfo@kromannreumert.comKromannReumertBUKromann Reumert{SHAREDFOLDER}\Images\kromannreumert_logo_header.png{SHAREDFOLDER}\Images\kromannreumert_logo_header_white.png{SHAREDFOLDER}\Images\kromannreumert_logo_header_otherpage.png{SHAREDFOLDER}\Images\kromannreumert_logo_footer.png{SHAREDFOLDER}\Images\kromannreumert_logo_report.png{SHAREDFOLDER}\Images\kromannreumert_logo_report_white.png{SHAREDFOLDER}\Images\kromannreumert_logo_excel.png{SHAREDFOLDER}\Images\kromannreumert_logo_email.pngKøbenhavnSundkrogsgade 5
DK-2100 København ØAarhusKalkværksvej 16
DK-8000 Aarhus CLondonLevel 19C, Tower 42, 25 OLD BROAD STREET
GB-London EC2N 1HQKromannReumertOrganisationKromann Reumerttrue
  <additionalbudata/>
  <additionallocationdata/>
  <bankinfo/>
  <businessunit_id>KromannReumertBU</businessunit_id>
  <businessunit_name>Kromann Reumert</businessunit_name>
  <coc>DK 46 03 81 50</coc>
  <colophonheader>Kromann Reumert Advokatpartnerselskab</colophonheader>
  <DataUpdatet>true</DataUpdatet>
  <email>info@kromannreumert.com</email>
  <internet>www.kromannreumert.com</internet>
  <legaltextdoc/>
  <legaltextmail/>
  <legaltextreport/>
  <location_id>Aarhus</location_id>
  <location_name>Aarhus</location_name>
  <location1address>Sundkrogsgade 5
DK-2100 København Ø</location1address>
  <location1city>København</location1city>
  <location2address>Kalkværksvej 16
DK-8000 Aarhus C</location2address>
  <location2city>Aarhus</location2city>
  <location3address>Level 19C, Tower 42, 25 OLD BROAD STREET
GB-London EC2N 1HQ</location3address>
  <location3city>London</location3city>
  <loccity>Aarhus C</loccity>
  <loccityemail>Aarhus C</loccityemail>
  <loccountry/>
  <loccountrycode>DA</loccountrycode>
  <locdirector/>
  <locemail>arh@kromannreumert.com</locemail>
  <locfax>+45 70 12 13 11</locfax>
  <loclogomarketing/>
  <locname>Aarhus</locname>
  <locpobox1/>
  <locpobox2/>
  <locpobox3/>
  <locstate/>
  <loctelephone>+45 70 12 12 11</loctelephone>
  <locvisitaddress1>Kalkværksvej 16</locvisitaddress1>
  <locvisitaddress2/>
  <locvisitaddress3/>
  <locwebsite>www.kromannreumert.com</locwebsite>
  <loczip>DK-8000</loczip>
  <logo_email>{SHAREDFOLDER}\Images\kromannreumert_logo_email.png</logo_email>
  <logo_email_marketing/>
  <logo_excel>{SHAREDFOLDER}\Images\kromannreumert_logo_excel.png</logo_excel>
  <logo_extra1/>
  <logo_extra2/>
  <logo_footer>{SHAREDFOLDER}\Images\kromannreumert_logo_footer.png</logo_footer>
  <logo_header>{SHAREDFOLDER}\Images\kromannreumert_logo_header.png</logo_header>
  <logo_header_otherpage>{SHAREDFOLDER}\Images\kromannreumert_logo_header_otherpage.png</logo_header_otherpage>
  <logo_header_white>{SHAREDFOLDER}\Images\kromannreumert_logo_header_white.png</logo_header_white>
  <logo_image/>
  <logo_report>{SHAREDFOLDER}\Images\kromannreumert_logo_report.png</logo_report>
  <logo_report_white>{SHAREDFOLDER}\Images\kromannreumert_logo_report_white.png</logo_report_white>
  <marketingmessage/>
  <organisation_id>KromannReumertOrganisation</organisation_id>
  <organisation_name>Kromann Reumert</organisation_name>
  <registrationnumber/>
  <responsible/>
  <TemplateFolder/>
  <vatnr/>
</Location>
</file>

<file path=customXml/item13.xml><?xml version="1.0" encoding="utf-8"?>
<Address xmlns="http://www.documentaal.nl/Address"/>
</file>

<file path=customXml/item1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15.xml><?xml version="1.0" encoding="utf-8"?>
<Document xmlns="http://www.documentaal.nl/Document">
  KR1078666-904146899-2750TrueNLAR/1078666/2026/1078666-904146899-2750NLAR/1078666/2026/1078666-904146899-27502025-05-14T15:08:52false2025-05-14T15:08:522025-05-14T15:08:52AdvokatBlank0.1Dansk (Danmark)False2025-05-14T00:00:00Nikolaj LarsenphhsTrue
  <Absent _Title="" _Label="" _PlaceholderText="" _Type="" _Id="" _Visible="" _Locked=""/>
  <As _Title="" _Label="" _PlaceholderText="" _Type="" _Id="" _Visible="" _Locked=""/>
  <As1 _Title="" _Label="" _PlaceholderText="" _Type="" _Id="" _Visible="" _Locked=""/>
  <AsAdopted _Title="" _Label="" _PlaceholderText="" _Type="" _Id="" _Visible="" _Locked=""/>
  <Attn _Title="" _Label="" _PlaceholderText="" _Type="" _Id="" _Visible="" _Locked=""/>
  <AttnName _Title="" _Label="" _PlaceholderText="" _Type="" _Id="" _Visible="" _Locked=""/>
  <Author FromDocument="false" _Title="" _Label="" _PlaceholderText="" _Type="" _Id="" _Visible="" _Locked="">Nikolaj Larsen</Author>
  <BoardOfDirectors _Title="" _Label="" _PlaceholderText="" _Type="" _Id="" _Visible="" _Locked=""/>
  <CarbonCopies _Title="" _Label="" _PlaceholderText="" _Type="" _Id="" _Visible="" _Locked=""/>
  <CaseStatus _Title="" _Label="" _PlaceholderText="" _Type="" _Id="" _Visible="" _Locked=""/>
  <CBRno _Title="" _Label="" _PlaceholderText="" _Type="" _Id="" _Visible="" _Locked=""/>
  <ChairmanMeeting _Title="" _Label="" _PlaceholderText="" _Type="" _Id="" _Visible="" _Locked=""/>
  <chkLogo _Title="" _Label="" _PlaceholderText="" _Type="" _Id="" _Visible="" _Locked="">False</chkLogo>
  <chkLogoText/>
  <chkNoLogo _Title="" _Label="" _PlaceholderText="" _Type="" _Id="" _Visible="" _Locked="">false</chkNoLogo>
  <chkNoLogoText/>
  <chkSignDigital _Title="" _Label="" _PlaceholderText="" _Type="" _Id="" _Visible="" _Locked="">True</chkSignDigital>
  <chkSignDigitalText/>
  <Claim _Title="" _Label="" _PlaceholderText="" _Type="" _Id="" _Visible="" _Locked=""/>
  <Confidentiality _Title="" _Label="" _PlaceholderText="" _Type="" _Id="" _Visible="" _Locked=""/>
  <ContentType _Title="" _Label="" _PlaceholderText="" _Type="" _Id="" _Visible="" _Locked=""/>
  <Copy _Title="" _Label="" _PlaceholderText="" _Type="" _Id="" _Visible="" _Locked=""/>
  <CvrCpr _Title="" _Label="" _PlaceholderText="" _Type="" _Id="" _Visible="" _Locked=""/>
  <CvrCpr1 _Title="" _Label="" _PlaceholderText="" _Type="" _Id="" _Visible="" _Locked=""/>
  <Date Ticks="638827776000000000" Year="2025" ShortYear="25" Month="05" Day="14" _Title="" _Label="" _PlaceholderText="" _Type="" _Id="" _Visible="" _Locked="">2025-05-14T00:00:00</Date>
  <DateAgreement Ticks="638828321324662187" Year="2025" ShortYear="25" Month="05" Day="14" _Title="" _Label="" _PlaceholderText="" _Type="" _Id="" _Visible="" _Locked="">2025-05-14T15:08:52</DateAgreement>
  <DateNextMeeting Ticks="638828321324662187" Year="2025" ShortYear="25" Month="05" Day="14" _Title="" _Label="" _PlaceholderText="" _Type="" _Id="" _Visible="" _Locked="">2025-05-14T15:08:52</DateNextMeeting>
  <DateSession Ticks="638828321324662187" Year="2025" ShortYear="25" Month="05" Day="14" _Title="" _Label="" _PlaceholderText="" _Type="" _Id="" _Visible="" _Locked="">2025-05-14T15:08:52</DateSession>
  <Defendant _Title="" _Label="" _PlaceholderText="" _Type="" _Id="" _Visible="" _Locked=""/>
  <DocumentNumber _Title="" _Label="" _PlaceholderText="" _Type="" _Id="" _Visible="" _Locked="" DocumentMajorVersion="0" DocumentMinorVersion="1" DocumentName="Paradigme 3 - Ejerbog.docx" WindowsUsername="PHHS" SiteURL="https://kromannreumert.sharepoint.com/sites/1078666" DocumentURL="https://kromannreumert.sharepoint.com/sites/1078666/Shared Documents/_Documents/Samlet dokumentpakke/Færdigt materiale/Paradigme 3 - Ejerbog.docx">1078666-904146899-2750</DocumentNumber>
  <DocumentVersion _Title="" _Label="" _PlaceholderText="" _Type="" _Id="" _Visible="" _Locked="">0.1</DocumentVersion>
  <Enclosures _Title="" _Label="" _PlaceholderText="" _Type="" _Id="" _Visible="" _Locked=""/>
  <Formal _Title="" _Label="" _PlaceholderText="" _Type="" _Id="" _Visible="" _Locked="">True</Formal>
  <FormalText/>
  <Function _Title="" _Label="" _PlaceholderText="" _Type="" _Id="" _Visible="" _Locked=""/>
  <Headers _Title="" _Label="" _PlaceholderText="" _Type="" _Id="" _Visible="" _Locked=""/>
  <HeaderText/>
  <IsEqual _Title="" _Label="" _PlaceholderText="" _Type="" _Id="" _Visible="" _Locked=""/>
  <Language _Type="Plaintext" _Id="1030">Dansk (Danmark)</Language>
  <LastModifiedBy _Title="" _Label="" _PlaceholderText="" _Type="" _Id="" _Visible="" _Locked=""/>
  <LastSavedBy _Title="" _Label="" _PlaceholderText="" _Type="" _Id="" _Visible="" _Locked="" ns0="http://www.documentaal.nl/Document" import="Nikolaj Larsen"/>
  <LegalInstance _Title="" _Label="" _PlaceholderText="" _Type="" _Id="" _Visible="" _Locked=""/>
  <LegalSector _Title="" _Label="" _PlaceholderText="" _Type="" _Id="" _Visible="" _Locked=""/>
  <Location _Title="" _Label="" _PlaceholderText="" _Type="" _Id="" _Visible="" _Locked=""/>
  <LocationNextMeeting _Title="" _Label="" _PlaceholderText="" _Type="" _Id="" _Visible="" _Locked=""/>
  <MatterCode _Title="" _Label="" _PlaceholderText="" _Type="" _Id="" _Visible="" _Locked=""/>
  <Meeting _Title="" _Label="" _PlaceholderText="" _Type="" _Id="" _Visible="" _Locked=""/>
  <MemoTo _Title="" _Label="" _PlaceholderText="" _Type="" _Id="" _Visible="" _Locked=""/>
  <modelName _Type="Plaintext"/>
  <NumberText _Title="" _Label="" _PlaceholderText="" _Type="" _Id="" _Visible="" _Locked=""/>
  <NumberType _Title="" _Label="" _PlaceholderText="" _Type="" _Id="" _Visible="" _Locked=""/>
  <Onbehalfof _Title="" _Label="" _PlaceholderText="" _Type="" _Id="" _Visible="" _Locked=""/>
  <OurReference _Title="" _Label="" _PlaceholderText="" _Type="" _Id="" _Visible="" _Locked="">NLAR/1078666/2026/1078666-904146899-2750</OurReference>
  <Plaintiff _Title="" _Label="" _PlaceholderText="" _Type="" _Id="" _Visible="" _Locked=""/>
  <Present _Title="" _Label="" _PlaceholderText="" _Type="" _Id="" _Visible="" _Locked=""/>
  <ProjectNumber _Title="" _Label="" _PlaceholderText="" _Type="" _Id="" _Visible="" _Locked=""/>
  <Reference _Title="" _Label="" _PlaceholderText="" _Type="" _Id="" _Visible="" _Locked="">NLAR/1078666/2026/1078666-904146899-2750</Reference>
  <ResponsiblePartnerOverride _Title="" _Label="" _PlaceholderText="" _Type="" _Id="" _Visible="" _Locked=""/>
  <Salutation _Title="" _Label="" _PlaceholderText="" _Type="" _Id="" _Visible="" _Locked=""/>
  <SendOption _Title="" _Label="" _PlaceholderText="" _Type="" _Id="" _Visible="" _Locked=""/>
  <Signature _Title="" _Label="" _PlaceholderText="" _Type="" _Id="" _Visible="" _Locked="">Advokat</Signature>
  <SignDate _Title="" _Label="" _PlaceholderText="" _Type="" _Id="" _Visible="" _Locked=""/>
  <Signer FromDocument="false" _Title="" _Label="" _PlaceholderText="" _Type="" _Id="" _Visible="" _Locked="">phhs</Signer>
  <Signer2 _Title="" _Label="" _PlaceholderText="" _Type="" _Id="" _Visible="" _Locked=""/>
  <Signer3 _Title="" _Label="" _PlaceholderText="" _Type="" _Id="" _Visible="" _Locked=""/>
  <Status _Title="" _Label="" _PlaceholderText="" _Type="" _Id="" _Visible="" _Locked=""/>
  <Subject GeneratedValue="" _Title="" _Label="" _PlaceholderText="" _Type="" _Id="" _Visible="" _Locked=""/>
  <Subtitle _Title="" _Label="" _PlaceholderText="" _Type="" _Id="" _Visible="" _Locked=""/>
  <Template _Title="" _Label="" _PlaceholderText="" _Type="" _Id="" _Visible="" _Locked="" Path="C:\ProgramData\Documentaal\Shared\PowerPoint\Blank.potx">Blank</Template>
  <TimeNextMeeting _Title="" _Label="" _PlaceholderText="" _Type="" _Id="" _Visible="" _Locked=""/>
  <TimeSession _Title="" _Label="" _PlaceholderText="" _Type="" _Id="" _Visible="" _Locked=""/>
  <Title _Title="" _Label="" _PlaceholderText="" _Type="" _Id="" _Visible="" _Locked=""/>
  <To _Title="" _Label="" _PlaceholderText="" _Type="" _Id="" _Visible="" _Locked=""/>
  <type _Type="Plaintext">KR</type>
  <TypeOfLegalDocument _Title="" _Label="" _PlaceholderText="" _Type="" _Id="" _Visible="" _Locked=""/>
  <Version _Title="" _Label="" _PlaceholderText="" _Type="" _Id="" _Visible="" _Locked=""/>
  <YourReference _Title="" _Label="" _PlaceholderText="" _Type="" _Id="" _Visible="" _Locked=""/>
</Document>
</file>

<file path=customXml/itemProps1.xml><?xml version="1.0" encoding="utf-8"?>
<ds:datastoreItem xmlns:ds="http://schemas.openxmlformats.org/officeDocument/2006/customXml" ds:itemID="{EC1C4762-221E-441C-9A3A-F3D9DD2B3811}">
  <ds:schemaRefs>
    <ds:schemaRef ds:uri="http://www.documentaal.nl/v2/CustomFields"/>
    <ds:schemaRef ds:uri=""/>
  </ds:schemaRefs>
</ds:datastoreItem>
</file>

<file path=customXml/itemProps2.xml><?xml version="1.0" encoding="utf-8"?>
<ds:datastoreItem xmlns:ds="http://schemas.openxmlformats.org/officeDocument/2006/customXml" ds:itemID="{4D3F26DC-79B0-47F8-AF9F-7FD20D136333}">
  <ds:schemaRefs>
    <ds:schemaRef ds:uri="http://www.documentaal.nl/v2/Contacts"/>
    <ds:schemaRef ds:uri=""/>
  </ds:schemaRefs>
</ds:datastoreItem>
</file>

<file path=customXml/itemProps3.xml><?xml version="1.0" encoding="utf-8"?>
<ds:datastoreItem xmlns:ds="http://schemas.openxmlformats.org/officeDocument/2006/customXml" ds:itemID="{E3AF5C50-0E3D-44E1-8F5A-7E90B9C526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fd401c-330c-4c6d-b8d8-dc0a6344ceaf"/>
    <ds:schemaRef ds:uri="9f69863b-ab7c-4214-9165-f54bc29c1de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6B81089-53B1-4A63-AFED-61CA6C4A10D9}">
  <ds:schemaRefs>
    <ds:schemaRef ds:uri="http://schemas.microsoft.com/office/2006/metadata/properties"/>
    <ds:schemaRef ds:uri="http://schemas.microsoft.com/office/infopath/2007/PartnerControls"/>
    <ds:schemaRef ds:uri="eafd401c-330c-4c6d-b8d8-dc0a6344ceaf"/>
    <ds:schemaRef ds:uri="9f69863b-ab7c-4214-9165-f54bc29c1de7"/>
  </ds:schemaRefs>
</ds:datastoreItem>
</file>

<file path=customXml/itemProps5.xml><?xml version="1.0" encoding="utf-8"?>
<ds:datastoreItem xmlns:ds="http://schemas.openxmlformats.org/officeDocument/2006/customXml" ds:itemID="{34C1FD49-82A9-4648-A342-792039CB7BDA}">
  <ds:schemaRefs>
    <ds:schemaRef ds:uri="http://www.documentaal.nl/Author"/>
  </ds:schemaRefs>
</ds:datastoreItem>
</file>

<file path=customXml/itemProps6.xml><?xml version="1.0" encoding="utf-8"?>
<ds:datastoreItem xmlns:ds="http://schemas.openxmlformats.org/officeDocument/2006/customXml" ds:itemID="{6E02626C-FF60-4A0B-B183-FEF135FA18F8}">
  <ds:schemaRefs>
    <ds:schemaRef ds:uri="http://www.documentaal.nl/Signer"/>
  </ds:schemaRefs>
</ds:datastoreItem>
</file>

<file path=customXml/itemProps7.xml><?xml version="1.0" encoding="utf-8"?>
<ds:datastoreItem xmlns:ds="http://schemas.openxmlformats.org/officeDocument/2006/customXml" ds:itemID="{EE56B83C-F876-40D3-AD52-B4931B3EAD59}">
  <ds:schemaRefs>
    <ds:schemaRef ds:uri="http://www.documentaal.nl/Signer3"/>
  </ds:schemaRefs>
</ds:datastoreItem>
</file>

<file path=customXml/itemProps8.xml><?xml version="1.0" encoding="utf-8"?>
<ds:datastoreItem xmlns:ds="http://schemas.openxmlformats.org/officeDocument/2006/customXml" ds:itemID="{64992E6C-37D7-4B15-8743-D04133E3D291}">
  <ds:schemaRefs>
    <ds:schemaRef ds:uri="http://www.documentaal.nl/MatterData"/>
  </ds:schemaRefs>
</ds:datastoreItem>
</file>

<file path=customXml/itemProps9.xml><?xml version="1.0" encoding="utf-8"?>
<ds:datastoreItem xmlns:ds="http://schemas.openxmlformats.org/officeDocument/2006/customXml" ds:itemID="{C6070702-1DBF-48CC-B49F-1F0A486D123E}">
  <ds:schemaRefs>
    <ds:schemaRef ds:uri="http://schemas.microsoft.com/sharepoint/v3/contenttype/forms"/>
  </ds:schemaRefs>
</ds:datastoreItem>
</file>

<file path=customXml/itemProps10.xml><?xml version="1.0" encoding="utf-8"?>
<ds:datastoreItem xmlns:ds="http://schemas.openxmlformats.org/officeDocument/2006/customXml" ds:itemID="{19BB6D70-7524-4DFE-A406-9EB910C6DEAD}">
  <ds:schemaRefs>
    <ds:schemaRef ds:uri="http://www.documentaal.nl/DocumentSettings"/>
  </ds:schemaRefs>
</ds:datastoreItem>
</file>

<file path=customXml/itemProps11.xml><?xml version="1.0" encoding="utf-8"?>
<ds:datastoreItem xmlns:ds="http://schemas.openxmlformats.org/officeDocument/2006/customXml" ds:itemID="{AABA3EF3-ABA9-4154-959C-2BCC23635E1C}">
  <ds:schemaRefs>
    <ds:schemaRef ds:uri="http://www.documentaal.nl/Signer2"/>
  </ds:schemaRefs>
</ds:datastoreItem>
</file>

<file path=customXml/itemProps12.xml><?xml version="1.0" encoding="utf-8"?>
<ds:datastoreItem xmlns:ds="http://schemas.openxmlformats.org/officeDocument/2006/customXml" ds:itemID="{E378B3E9-8CF6-4EBA-BC5F-13DEA9E2A3CF}">
  <ds:schemaRefs>
    <ds:schemaRef ds:uri="http://www.documentaal.nl/Location"/>
  </ds:schemaRefs>
</ds:datastoreItem>
</file>

<file path=customXml/itemProps13.xml><?xml version="1.0" encoding="utf-8"?>
<ds:datastoreItem xmlns:ds="http://schemas.openxmlformats.org/officeDocument/2006/customXml" ds:itemID="{62EC8AD7-F53E-4E40-95FC-4767BA4F2827}">
  <ds:schemaRefs>
    <ds:schemaRef ds:uri="http://www.documentaal.nl/Address"/>
  </ds:schemaRefs>
</ds:datastoreItem>
</file>

<file path=customXml/itemProps14.xml><?xml version="1.0" encoding="utf-8"?>
<ds:datastoreItem xmlns:ds="http://schemas.openxmlformats.org/officeDocument/2006/customXml" ds:itemID="{DCE2F2E8-E081-4048-B446-55B6F6BE4A03}">
  <ds:schemaRefs>
    <ds:schemaRef ds:uri="http://schemas.microsoft.com/sharepoint/events"/>
  </ds:schemaRefs>
</ds:datastoreItem>
</file>

<file path=customXml/itemProps15.xml><?xml version="1.0" encoding="utf-8"?>
<ds:datastoreItem xmlns:ds="http://schemas.openxmlformats.org/officeDocument/2006/customXml" ds:itemID="{658199BC-B066-4604-8170-0E0163D1BB8A}">
  <ds:schemaRefs>
    <ds:schemaRef ds:uri="http://www.documentaal.nl/Document"/>
  </ds:schemaRefs>
</ds:datastoreItem>
</file>

<file path=docMetadata/LabelInfo.xml><?xml version="1.0" encoding="utf-8"?>
<clbl:labelList xmlns:clbl="http://schemas.microsoft.com/office/2020/mipLabelMetadata">
  <clbl:label id="{b6c54b6e-3286-496c-a554-2a43795873ff}" enabled="0" method="" siteId="{b6c54b6e-3286-496c-a554-2a43795873f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466</Words>
  <Characters>2844</Characters>
  <Application>Microsoft Office Word</Application>
  <DocSecurity>0</DocSecurity>
  <Lines>23</Lines>
  <Paragraphs>6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Kromann Reumert</Company>
  <LinksUpToDate>false</LinksUpToDate>
  <CharactersWithSpaces>3304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1078666 Lokalplejehjem - vejledende materiale</dc:title>
  <dc:creator>Kromann Reumert</dc:creator>
  <cp:lastModifiedBy>Malene Hedegaard</cp:lastModifiedBy>
  <cp:revision>2</cp:revision>
  <dcterms:created xsi:type="dcterms:W3CDTF">2026-08-28T13:02:00Z</dcterms:created>
  <dcterms:modified xsi:type="dcterms:W3CDTF">2026-08-28T13:02:00Z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ientCode">
    <vt:lpwstr>9964671</vt:lpwstr>
  </property>
  <property fmtid="{D5CDD505-2E9C-101B-9397-08002B2CF9AE}" pid="3" name="ClientName">
    <vt:lpwstr>KL</vt:lpwstr>
  </property>
  <property fmtid="{D5CDD505-2E9C-101B-9397-08002B2CF9AE}" pid="4" name="ContentType">
    <vt:lpwstr>KR Dokument</vt:lpwstr>
  </property>
  <property fmtid="{D5CDD505-2E9C-101B-9397-08002B2CF9AE}" pid="5" name="DocAuthor">
    <vt:lpwstr>-1;#Nikolaj Larsen</vt:lpwstr>
  </property>
  <property fmtid="{D5CDD505-2E9C-101B-9397-08002B2CF9AE}" pid="6" name="DOCDRAFTERMETA">
    <vt:lpwstr>eyJMYXVuY2hJZCI6IjNkZWVkYTk5LTlhNTgtNDFlNC1hMTVmLTcyZTU4Nzc3ZjQwMSIsIkRvY0lkIjoiYzUzMjkwMjItYWMwZC00YmE1LWFhNzgtM2YxYWFlOTY4MDE3IiwiRmlsZUlkIjoiMjViM2JlMTktZTAxYS00ZTMxLWE1YTctMjk1NmNhYTZmNjQxIiwiUG9ydGFsIjoiaHR0cHM6Ly9rcm9tYW5ucmV1bWVydC5kb2N1bWVudGRyYWZ0ZXIuY29tIiwiRG9jVmVyc2lvbiI6IjEiLCJSZXBlYXRDb3VudCI6IjAifQ==</vt:lpwstr>
  </property>
  <property fmtid="{D5CDD505-2E9C-101B-9397-08002B2CF9AE}" pid="7" name="DocumentDrafter">
    <vt:lpwstr>KR</vt:lpwstr>
  </property>
  <property fmtid="{D5CDD505-2E9C-101B-9397-08002B2CF9AE}" pid="8" name="DokumentType">
    <vt:lpwstr>6;#KR dokumenter|522f9101-2d53-4771-b10e-674edc62ad03</vt:lpwstr>
  </property>
  <property fmtid="{D5CDD505-2E9C-101B-9397-08002B2CF9AE}" pid="9" name="MatterCode">
    <vt:lpwstr>1078666</vt:lpwstr>
  </property>
  <property fmtid="{D5CDD505-2E9C-101B-9397-08002B2CF9AE}" pid="10" name="MatterName">
    <vt:lpwstr>Lokalplejehjem - vejledende materiale</vt:lpwstr>
  </property>
  <property fmtid="{D5CDD505-2E9C-101B-9397-08002B2CF9AE}" pid="11" name="ContentTypeId">
    <vt:lpwstr>0x01010038B6587D8E8648758A0F38CD20306B0F00B172228CA58A104D83335D7737C8A9E4</vt:lpwstr>
  </property>
  <property fmtid="{D5CDD505-2E9C-101B-9397-08002B2CF9AE}" pid="12" name="_dlc_DocIdItemGuid">
    <vt:lpwstr>739ffa56-5bc9-42c9-8254-6ab0c8a46b6e</vt:lpwstr>
  </property>
  <property fmtid="{D5CDD505-2E9C-101B-9397-08002B2CF9AE}" pid="13" name="DocumentType">
    <vt:lpwstr/>
  </property>
  <property fmtid="{D5CDD505-2E9C-101B-9397-08002B2CF9AE}" pid="14" name="Transport message headers">
    <vt:lpwstr/>
  </property>
  <property fmtid="{D5CDD505-2E9C-101B-9397-08002B2CF9AE}" pid="15" name="Received by name">
    <vt:lpwstr/>
  </property>
  <property fmtid="{D5CDD505-2E9C-101B-9397-08002B2CF9AE}" pid="16" name="Message class">
    <vt:lpwstr>IPM.Document.Word.Document.12</vt:lpwstr>
  </property>
  <property fmtid="{D5CDD505-2E9C-101B-9397-08002B2CF9AE}" pid="17" name="Received representing address type">
    <vt:lpwstr/>
  </property>
  <property fmtid="{D5CDD505-2E9C-101B-9397-08002B2CF9AE}" pid="18" name="SMTPBCC">
    <vt:lpwstr/>
  </property>
  <property fmtid="{D5CDD505-2E9C-101B-9397-08002B2CF9AE}" pid="19" name="Sensitivity">
    <vt:r8>0</vt:r8>
  </property>
  <property fmtid="{D5CDD505-2E9C-101B-9397-08002B2CF9AE}" pid="20" name="BCC">
    <vt:lpwstr/>
  </property>
  <property fmtid="{D5CDD505-2E9C-101B-9397-08002B2CF9AE}" pid="21" name="SMTPCC">
    <vt:lpwstr/>
  </property>
  <property fmtid="{D5CDD505-2E9C-101B-9397-08002B2CF9AE}" pid="22" name="Received by address type">
    <vt:lpwstr/>
  </property>
  <property fmtid="{D5CDD505-2E9C-101B-9397-08002B2CF9AE}" pid="23" name="SMTPTo">
    <vt:lpwstr/>
  </property>
  <property fmtid="{D5CDD505-2E9C-101B-9397-08002B2CF9AE}" pid="24" name="CC">
    <vt:lpwstr/>
  </property>
  <property fmtid="{D5CDD505-2E9C-101B-9397-08002B2CF9AE}" pid="25" name="Internet message id">
    <vt:lpwstr/>
  </property>
  <property fmtid="{D5CDD505-2E9C-101B-9397-08002B2CF9AE}" pid="26" name="Has attachment">
    <vt:bool>true</vt:bool>
  </property>
  <property fmtid="{D5CDD505-2E9C-101B-9397-08002B2CF9AE}" pid="27" name="Received representing name">
    <vt:lpwstr/>
  </property>
  <property fmtid="{D5CDD505-2E9C-101B-9397-08002B2CF9AE}" pid="28" name="To">
    <vt:lpwstr/>
  </property>
  <property fmtid="{D5CDD505-2E9C-101B-9397-08002B2CF9AE}" pid="29" name="Received by e-mail address">
    <vt:lpwstr/>
  </property>
  <property fmtid="{D5CDD505-2E9C-101B-9397-08002B2CF9AE}" pid="30" name="Received representing e-mail address">
    <vt:lpwstr/>
  </property>
  <property fmtid="{D5CDD505-2E9C-101B-9397-08002B2CF9AE}" pid="31" name="Importance">
    <vt:r8>0</vt:r8>
  </property>
  <property fmtid="{D5CDD505-2E9C-101B-9397-08002B2CF9AE}" pid="32" name="Title">
    <vt:lpwstr>1078666 Lokalplejehjem - vejledende materiale</vt:lpwstr>
  </property>
  <property fmtid="{D5CDD505-2E9C-101B-9397-08002B2CF9AE}" pid="33" name="ca8a2fb6fd09414ca2aed4dfd7ac1960">
    <vt:lpwstr>Anden juridisk sagsbehandling|fc068170-46d3-4b0d-b5b4-ab8eff6004f4</vt:lpwstr>
  </property>
  <property fmtid="{D5CDD505-2E9C-101B-9397-08002B2CF9AE}" pid="34" name="ResponsiblePartner">
    <vt:lpwstr>11;#Jacob Møller</vt:lpwstr>
  </property>
  <property fmtid="{D5CDD505-2E9C-101B-9397-08002B2CF9AE}" pid="35" name="MatterWorker">
    <vt:lpwstr>12;#Line Havndrup Damgaard</vt:lpwstr>
  </property>
  <property fmtid="{D5CDD505-2E9C-101B-9397-08002B2CF9AE}" pid="36" name="md6feab7cb9240afb85c72fee4329714">
    <vt:lpwstr>Andre serviceydelser|1f592d12-d4a8-456a-8505-d7f8a33582e2</vt:lpwstr>
  </property>
  <property fmtid="{D5CDD505-2E9C-101B-9397-08002B2CF9AE}" pid="37" name="ae44df905f0e46d0a5f2be68c14b2285">
    <vt:lpwstr>Øvrig fast ejendom|0a740b12-f673-424d-a50e-a4b2de4c4290</vt:lpwstr>
  </property>
  <property fmtid="{D5CDD505-2E9C-101B-9397-08002B2CF9AE}" pid="38" name="Created">
    <vt:lpwstr>2025-06-17T11:51:00+00:00</vt:lpwstr>
  </property>
  <property fmtid="{D5CDD505-2E9C-101B-9397-08002B2CF9AE}" pid="39" name="_dlc_DocId">
    <vt:lpwstr>1078666-904146899-2750</vt:lpwstr>
  </property>
  <property fmtid="{D5CDD505-2E9C-101B-9397-08002B2CF9AE}" pid="40" name="_dlc_DocIdUrl">
    <vt:lpwstr>https://kromannreumert.sharepoint.com/sites/1078666/_layouts/15/DocIdRedir.aspx?ID=1078666-904146899-2750, 1078666-904146899-2750</vt:lpwstr>
  </property>
  <property fmtid="{D5CDD505-2E9C-101B-9397-08002B2CF9AE}" pid="41" name="CCMOneDriveID">
    <vt:lpwstr/>
  </property>
  <property fmtid="{D5CDD505-2E9C-101B-9397-08002B2CF9AE}" pid="42" name="CCMOneDriveOwnerID">
    <vt:lpwstr/>
  </property>
  <property fmtid="{D5CDD505-2E9C-101B-9397-08002B2CF9AE}" pid="43" name="CCMOneDriveItemID">
    <vt:lpwstr/>
  </property>
  <property fmtid="{D5CDD505-2E9C-101B-9397-08002B2CF9AE}" pid="44" name="CCMIsSharedOnOneDrive">
    <vt:bool>false</vt:bool>
  </property>
  <property fmtid="{D5CDD505-2E9C-101B-9397-08002B2CF9AE}" pid="45" name="CCMMustBeOnPostList">
    <vt:bool>true</vt:bool>
  </property>
  <property fmtid="{D5CDD505-2E9C-101B-9397-08002B2CF9AE}" pid="46" name="xd_Signature">
    <vt:bool>false</vt:bool>
  </property>
  <property fmtid="{D5CDD505-2E9C-101B-9397-08002B2CF9AE}" pid="47" name="CCMPostListPublishStatus">
    <vt:lpwstr>Afventer godkendelse</vt:lpwstr>
  </property>
  <property fmtid="{D5CDD505-2E9C-101B-9397-08002B2CF9AE}" pid="48" name="CCMCommunication">
    <vt:lpwstr/>
  </property>
  <property fmtid="{D5CDD505-2E9C-101B-9397-08002B2CF9AE}" pid="49" name="CCMIsEmailAttachment">
    <vt:i4>1</vt:i4>
  </property>
  <property fmtid="{D5CDD505-2E9C-101B-9397-08002B2CF9AE}" pid="50" name="CCMSystem">
    <vt:lpwstr> </vt:lpwstr>
  </property>
  <property fmtid="{D5CDD505-2E9C-101B-9397-08002B2CF9AE}" pid="51" name="MediaServiceImageTags">
    <vt:lpwstr/>
  </property>
  <property fmtid="{D5CDD505-2E9C-101B-9397-08002B2CF9AE}" pid="52" name="Sender name">
    <vt:lpwstr/>
  </property>
  <property fmtid="{D5CDD505-2E9C-101B-9397-08002B2CF9AE}" pid="53" name="Sent representing e-mail address">
    <vt:lpwstr/>
  </property>
  <property fmtid="{D5CDD505-2E9C-101B-9397-08002B2CF9AE}" pid="54" name="Topic">
    <vt:lpwstr>Paradigme 3 - Ejerbog.docx</vt:lpwstr>
  </property>
  <property fmtid="{D5CDD505-2E9C-101B-9397-08002B2CF9AE}" pid="55" name="Conversation topic">
    <vt:lpwstr>Paradigme 3 - Ejerbog.docx</vt:lpwstr>
  </property>
  <property fmtid="{D5CDD505-2E9C-101B-9397-08002B2CF9AE}" pid="56" name="Message delivery time">
    <vt:filetime>2025-09-18T14:20:14Z</vt:filetime>
  </property>
  <property fmtid="{D5CDD505-2E9C-101B-9397-08002B2CF9AE}" pid="57" name="Sent representing name">
    <vt:lpwstr/>
  </property>
  <property fmtid="{D5CDD505-2E9C-101B-9397-08002B2CF9AE}" pid="58" name="Sent representing address type">
    <vt:lpwstr/>
  </property>
  <property fmtid="{D5CDD505-2E9C-101B-9397-08002B2CF9AE}" pid="59" name="Last modification time">
    <vt:filetime>2026-02-27T12:10:58Z</vt:filetime>
  </property>
  <property fmtid="{D5CDD505-2E9C-101B-9397-08002B2CF9AE}" pid="60" name="Sender address type">
    <vt:lpwstr/>
  </property>
  <property fmtid="{D5CDD505-2E9C-101B-9397-08002B2CF9AE}" pid="61" name="Sender e-mail address">
    <vt:lpwstr/>
  </property>
  <property fmtid="{D5CDD505-2E9C-101B-9397-08002B2CF9AE}" pid="62" name="SMTPFrom">
    <vt:lpwstr/>
  </property>
  <property fmtid="{D5CDD505-2E9C-101B-9397-08002B2CF9AE}" pid="63" name="Creation time">
    <vt:filetime>2026-02-27T12:10:58Z</vt:filetime>
  </property>
  <property fmtid="{D5CDD505-2E9C-101B-9397-08002B2CF9AE}" pid="64" name="Message size">
    <vt:r8>97792</vt:r8>
  </property>
  <property fmtid="{D5CDD505-2E9C-101B-9397-08002B2CF9AE}" pid="65" name="CCMEventContext">
    <vt:lpwstr>334ad9aa-9303-44dd-bbc5-0972d4972d70</vt:lpwstr>
  </property>
  <property fmtid="{D5CDD505-2E9C-101B-9397-08002B2CF9AE}" pid="66" name="docLang">
    <vt:lpwstr>da</vt:lpwstr>
  </property>
  <property fmtid="{D5CDD505-2E9C-101B-9397-08002B2CF9AE}" pid="67" name="Modified">
    <vt:lpwstr>2026-02-27T11:54:00+00:00</vt:lpwstr>
  </property>
  <property fmtid="{D5CDD505-2E9C-101B-9397-08002B2CF9AE}" pid="68" name="Internet CPID">
    <vt:r8>28591</vt:r8>
  </property>
  <property fmtid="{D5CDD505-2E9C-101B-9397-08002B2CF9AE}" pid="69" name="LegalSubject">
    <vt:lpwstr>3;#Øvrig fast ejendom|0a740b12-f673-424d-a50e-a4b2de4c4290</vt:lpwstr>
  </property>
  <property fmtid="{D5CDD505-2E9C-101B-9397-08002B2CF9AE}" pid="70" name="MatterWorkingType">
    <vt:lpwstr>1;#Anden juridisk sagsbehandling|fc068170-46d3-4b0d-b5b4-ab8eff6004f4</vt:lpwstr>
  </property>
  <property fmtid="{D5CDD505-2E9C-101B-9397-08002B2CF9AE}" pid="71" name="Industry">
    <vt:lpwstr>11;#Andre serviceydelser|1f592d12-d4a8-456a-8505-d7f8a33582e2</vt:lpwstr>
  </property>
</Properties>
</file>