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63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8C3"/>
    <a:srgbClr val="164194"/>
    <a:srgbClr val="E94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62"/>
  </p:normalViewPr>
  <p:slideViewPr>
    <p:cSldViewPr snapToGrid="0">
      <p:cViewPr varScale="1">
        <p:scale>
          <a:sx n="159" d="100"/>
          <a:sy n="159" d="100"/>
        </p:scale>
        <p:origin x="114" y="114"/>
      </p:cViewPr>
      <p:guideLst>
        <p:guide orient="horz" pos="758"/>
        <p:guide pos="36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A0092-5B5D-4146-B15B-25242FB9D517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408BF-EF79-314B-AFCE-692EF0134EF9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9056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5793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055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0426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591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539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834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9238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6542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30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3150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150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6723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40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4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4684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340623"/>
          </a:xfrm>
          <a:prstGeom prst="rect">
            <a:avLst/>
          </a:prstGeom>
          <a:solidFill>
            <a:srgbClr val="FCD8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lyttende kreds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3704555"/>
            <a:ext cx="3955211" cy="12418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1600" dirty="0">
                <a:solidFill>
                  <a:srgbClr val="164194"/>
                </a:solidFill>
              </a:rPr>
              <a:t>Lokale partnerskaber om et godt ældreliv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164194"/>
                </a:solidFill>
              </a:rPr>
              <a:t>I</a:t>
            </a:r>
            <a:r>
              <a:rPr lang="en-DK" sz="1400" dirty="0">
                <a:solidFill>
                  <a:srgbClr val="164194"/>
                </a:solidFill>
              </a:rPr>
              <a:t>nspiration og værktøjer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7EFC11-0BC0-8BDA-4241-F18306CF4512}"/>
              </a:ext>
            </a:extLst>
          </p:cNvPr>
          <p:cNvSpPr/>
          <p:nvPr/>
        </p:nvSpPr>
        <p:spPr>
          <a:xfrm>
            <a:off x="5387195" y="1235037"/>
            <a:ext cx="3312543" cy="3312543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F913FE-0F42-66E5-8DE9-05F254BB2AA3}"/>
              </a:ext>
            </a:extLst>
          </p:cNvPr>
          <p:cNvSpPr/>
          <p:nvPr/>
        </p:nvSpPr>
        <p:spPr>
          <a:xfrm>
            <a:off x="7362642" y="1235037"/>
            <a:ext cx="3312543" cy="3312543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pic>
        <p:nvPicPr>
          <p:cNvPr id="4" name="Picture 3" descr="A blue and gold logo&#10;&#10;Description automatically generated">
            <a:extLst>
              <a:ext uri="{FF2B5EF4-FFF2-40B4-BE49-F238E27FC236}">
                <a16:creationId xmlns:a16="http://schemas.microsoft.com/office/drawing/2014/main" id="{B597C679-B856-2870-0C5B-43A29D079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22" y="4398003"/>
            <a:ext cx="1580270" cy="2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lyttende kreds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76263" y="1147314"/>
            <a:ext cx="667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sidder i en cirkel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Taletid én af gangen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“Punktum” og/eller “Pas”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God,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hvis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man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skal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lytte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til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hinanden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b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</a:b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og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give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plads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til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perspektivforskelle</a:t>
            </a:r>
            <a:b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</a:br>
            <a:endParaRPr lang="en-GB" sz="1600" dirty="0">
              <a:solidFill>
                <a:srgbClr val="122E81"/>
              </a:solidFill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Tydeliggøre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overfor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hinanden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, </a:t>
            </a:r>
            <a:b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</a:b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at man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trækker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i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samme</a:t>
            </a:r>
            <a:r>
              <a:rPr lang="en-GB" sz="1600" dirty="0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sz="1600" dirty="0" err="1">
                <a:solidFill>
                  <a:srgbClr val="122E81"/>
                </a:solidFill>
                <a:effectLst/>
                <a:latin typeface="Helvetica Neue" panose="02000503000000020004" pitchFamily="2" charset="0"/>
              </a:rPr>
              <a:t>retning</a:t>
            </a:r>
            <a:endParaRPr lang="en-GB" sz="1600" dirty="0">
              <a:solidFill>
                <a:srgbClr val="122E81"/>
              </a:solidFill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5053F5-105B-4203-377A-9E2A1B008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314" y="835630"/>
            <a:ext cx="3967920" cy="31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lyttende kreds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76263" y="1147314"/>
            <a:ext cx="6678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håber jeg på, at vi sammen er lykkes med</a:t>
            </a:r>
            <a:br>
              <a:rPr lang="da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ældreområdet om 12 måneder?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kan jeg bidrage med?</a:t>
            </a:r>
            <a:br>
              <a:rPr lang="en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hvad er min rolle </a:t>
            </a:r>
            <a:r>
              <a:rPr lang="en-GB" sz="1600" i="1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DK" sz="16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vi kommer derhen?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5053F5-105B-4203-377A-9E2A1B008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314" y="835630"/>
            <a:ext cx="3967920" cy="31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2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498</TotalTime>
  <Words>110</Words>
  <Application>Microsoft Office PowerPoint</Application>
  <PresentationFormat>Skærmshow (16:9)</PresentationFormat>
  <Paragraphs>17</Paragraphs>
  <Slides>3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Helvetica Neue</vt:lpstr>
      <vt:lpstr>Office Theme</vt:lpstr>
      <vt:lpstr>Den lyttende kreds</vt:lpstr>
      <vt:lpstr>Den lyttende kreds</vt:lpstr>
      <vt:lpstr>Den lyttende kreds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 lyttende kreds</dc:title>
  <dc:creator>Lene Rose</dc:creator>
  <cp:lastModifiedBy>Malene Hedegaard</cp:lastModifiedBy>
  <cp:revision>13</cp:revision>
  <dcterms:created xsi:type="dcterms:W3CDTF">2025-11-13T14:10:45Z</dcterms:created>
  <dcterms:modified xsi:type="dcterms:W3CDTF">2025-11-24T09:35:07Z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2025-11-20T15:26:09Z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24a5e7e1-b4b6-42cc-a2c9-1d8295e9b056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